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88" d="100"/>
          <a:sy n="8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0C57-9BDB-EE44-AA15-7D0938497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CD88B7-5FDD-4D4D-9743-E9FBFAE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ECE0A-2B80-BD46-93A1-6D769878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E8045F-7477-DC46-9431-9BFBE6F9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85CE6-821F-EE45-8709-0C38BA2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9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048B5-E55A-F149-9AD7-B5561691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6F796-1797-7148-9939-2698C24F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2F223-3952-2B45-A9A9-0C73E6D4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C7885-4CB5-7348-A235-09BB891F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332F-D94B-4F4B-A9E9-DA3E6868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1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AEA17-8580-F24C-88AF-6D2E1CBB8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29D641-0775-E24E-B25C-8BBFB083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61D3B-DBB1-484B-A366-71429A2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6B3883-56D3-9D48-92A6-DFCE51F0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8292D-6072-1345-AE48-F938E46A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2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0362C-AC82-DC41-885B-013F2029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4E868-810C-3248-81F7-9180E520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8B72C-D882-1D42-9919-88C021AB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EE5B6-DC05-9549-A555-431C4456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42644-C3FD-224D-84B1-2F46A055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A4A21-A976-414C-94D9-EDC1055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00F516-D9C3-A842-8508-053BD8DA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AD9D0-A04C-EF4E-8A2D-8A9733B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62E39-E8A4-FB4F-8C48-F4E9049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769EC-768C-6C4A-86EA-BDCA85C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586E5-6FD8-B04D-850A-96C6A91C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76CEE-A11C-DF41-8EAC-EBA6370E2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82E35C-3A8C-864B-B03C-3C9F1C95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07228-7CBE-074E-92AD-40000ED9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F1D479-68F6-3840-BC8B-57592E07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2FD82E-B6BA-9547-9004-6BF04335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7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20B2A-1429-3B46-93C1-0417444F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FEB4F-3CC8-4148-A6E5-7613EFFB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C9E9E9-ED13-1743-8022-9A944EAB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13BFE4-A902-A446-8EA4-63B111D02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A64C4B-D04E-3C49-A060-E68102C6A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0B0BFF-D5A2-D342-8C73-9D6EDF46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DCC719-09BD-B64A-A7B6-9131D04E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586A5C-B198-7A48-BF16-16A1FD98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6B45-C9E8-E64C-B9E5-33ACD600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DA7598-727E-8547-8338-77A63FC0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B56186-3371-9A4B-9B47-CD7E3BB2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12655A-6DE1-2949-8122-BD22C9D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76B4F6-57A1-CD4E-9B6A-47FDDC32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98FB9C-B84B-5C47-A0BB-7F2F780F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6E0232-5FCC-5A48-849E-319D376A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870A-D064-464C-B919-3B30620C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19E42-529A-D048-A617-ED61C4F6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46DB57-112B-4D4C-A8FC-27FDC165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AA5DA8-EAB2-144E-8C00-4B253C88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662632-109A-0F43-B007-6A57BCF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43DF1-EE5C-A948-BB0C-9971C22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94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264E8-7DC0-AC4A-8064-2A802EE2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C9C87E-CBD6-6942-A66B-1D92D063B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48508-4B31-2A46-80C8-72A8A7702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44E6B9-0433-0F40-A369-39C74AFC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9D353E-F35F-624D-A9A7-653E486B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74CEB-264E-8A41-B7CD-A6C7DA3A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802FBA-AAA0-A74B-977A-68909303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CD23A8-10AF-4242-9CB4-498808A1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9653A-34C7-7F43-B35C-3F0C9CDD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ABC0-3820-3841-A0D7-03C2B916B55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BDDFB-17AA-9E4D-9224-53AD55A0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211600-0C6B-1D42-A329-396AF661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866F-8095-574E-BE87-1E7B951FF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3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BEC30-9D9C-034E-81DE-9BCD2BA27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BF4931-B5F3-014B-9E46-C991EDC33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5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41BB5C-5796-FB4F-8693-0A511386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572"/>
            <a:ext cx="12192000" cy="60728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96044C-7219-4B4D-8C02-114279438F7C}"/>
              </a:ext>
            </a:extLst>
          </p:cNvPr>
          <p:cNvSpPr/>
          <p:nvPr/>
        </p:nvSpPr>
        <p:spPr>
          <a:xfrm>
            <a:off x="0" y="392571"/>
            <a:ext cx="12192000" cy="4492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A0C087C-D16C-F647-A96C-54B31A5F3FAA}"/>
              </a:ext>
            </a:extLst>
          </p:cNvPr>
          <p:cNvSpPr/>
          <p:nvPr/>
        </p:nvSpPr>
        <p:spPr>
          <a:xfrm>
            <a:off x="7808685" y="450285"/>
            <a:ext cx="348343" cy="333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EFDD0-72FE-5E4F-A4D8-761B1195F853}"/>
              </a:ext>
            </a:extLst>
          </p:cNvPr>
          <p:cNvSpPr/>
          <p:nvPr/>
        </p:nvSpPr>
        <p:spPr>
          <a:xfrm>
            <a:off x="7678057" y="899541"/>
            <a:ext cx="4513944" cy="371600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A8253CB-1D4F-9F41-97D0-DE4C047AEA93}"/>
              </a:ext>
            </a:extLst>
          </p:cNvPr>
          <p:cNvSpPr/>
          <p:nvPr/>
        </p:nvSpPr>
        <p:spPr>
          <a:xfrm>
            <a:off x="11183256" y="1614368"/>
            <a:ext cx="348343" cy="3338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68BC9-8920-2F4D-A0F5-744E8ED4F3E0}"/>
              </a:ext>
            </a:extLst>
          </p:cNvPr>
          <p:cNvSpPr/>
          <p:nvPr/>
        </p:nvSpPr>
        <p:spPr>
          <a:xfrm>
            <a:off x="7678056" y="4673255"/>
            <a:ext cx="4513944" cy="1734459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087B40-1AD2-5E44-84F8-E1D24D5116A3}"/>
              </a:ext>
            </a:extLst>
          </p:cNvPr>
          <p:cNvSpPr/>
          <p:nvPr/>
        </p:nvSpPr>
        <p:spPr>
          <a:xfrm>
            <a:off x="9935028" y="5791545"/>
            <a:ext cx="348343" cy="3338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8B1BA-A3E0-B846-99A9-74865B1B575D}"/>
              </a:ext>
            </a:extLst>
          </p:cNvPr>
          <p:cNvSpPr/>
          <p:nvPr/>
        </p:nvSpPr>
        <p:spPr>
          <a:xfrm>
            <a:off x="-1" y="914052"/>
            <a:ext cx="7561944" cy="549366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14E934-9356-AF4F-B2F3-68CCB2C28737}"/>
              </a:ext>
            </a:extLst>
          </p:cNvPr>
          <p:cNvSpPr/>
          <p:nvPr/>
        </p:nvSpPr>
        <p:spPr>
          <a:xfrm>
            <a:off x="6792685" y="3327055"/>
            <a:ext cx="348343" cy="33382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8823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 Dame</dc:creator>
  <cp:lastModifiedBy>Amaury Dame</cp:lastModifiedBy>
  <cp:revision>1</cp:revision>
  <dcterms:created xsi:type="dcterms:W3CDTF">2020-04-06T07:01:43Z</dcterms:created>
  <dcterms:modified xsi:type="dcterms:W3CDTF">2020-04-06T07:06:39Z</dcterms:modified>
</cp:coreProperties>
</file>