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64" r:id="rId7"/>
    <p:sldId id="265" r:id="rId8"/>
    <p:sldId id="267" r:id="rId9"/>
    <p:sldId id="268" r:id="rId10"/>
    <p:sldId id="266" r:id="rId11"/>
    <p:sldId id="27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969FA7"/>
    <a:srgbClr val="FFED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조 미션 임파서블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(Mission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Imposeoul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68439" y="2495444"/>
            <a:ext cx="2305697" cy="590321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차민석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이정일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정소희</a:t>
            </a:r>
          </a:p>
        </p:txBody>
      </p:sp>
    </p:spTree>
    <p:extLst>
      <p:ext uri="{BB962C8B-B14F-4D97-AF65-F5344CB8AC3E}">
        <p14:creationId xmlns:p14="http://schemas.microsoft.com/office/powerpoint/2010/main" val="116402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C3A531-F7FB-4F10-9EF5-5388B8FD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실행 화면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458765" y="2104004"/>
            <a:ext cx="3805579" cy="4436534"/>
            <a:chOff x="892852" y="2143760"/>
            <a:chExt cx="3805579" cy="44365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1" y="2143760"/>
              <a:ext cx="2246780" cy="443653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92852" y="2143760"/>
              <a:ext cx="155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퀴즈 선택 창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05262" y="2104004"/>
            <a:ext cx="4083572" cy="3999760"/>
            <a:chOff x="581193" y="2126552"/>
            <a:chExt cx="4083572" cy="39997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182" y="2473336"/>
              <a:ext cx="2528583" cy="36529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1193" y="2126552"/>
              <a:ext cx="155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메인 시작화면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75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11184" y="1255475"/>
            <a:ext cx="3533637" cy="4747760"/>
            <a:chOff x="1504006" y="1255475"/>
            <a:chExt cx="3533637" cy="47477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596" y="1255476"/>
              <a:ext cx="2392047" cy="47477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04006" y="1255475"/>
              <a:ext cx="114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퀴즈 창</a:t>
              </a:r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28603" y="1255475"/>
            <a:ext cx="3558119" cy="4747759"/>
            <a:chOff x="7045438" y="1255476"/>
            <a:chExt cx="3558119" cy="47477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510" y="1255477"/>
              <a:ext cx="2392047" cy="47477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45438" y="1255476"/>
              <a:ext cx="116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퀴즈 창</a:t>
              </a:r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2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4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1F56F-3650-4091-8557-47606BEC711D}"/>
              </a:ext>
            </a:extLst>
          </p:cNvPr>
          <p:cNvSpPr txBox="1"/>
          <p:nvPr/>
        </p:nvSpPr>
        <p:spPr>
          <a:xfrm>
            <a:off x="3823162" y="2767280"/>
            <a:ext cx="5161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감사합니다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E3A088-1523-4C8F-A03F-339495EF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0" y="6152605"/>
            <a:ext cx="11580360" cy="5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15A94-F68D-4ACF-8B40-21F82F771315}"/>
              </a:ext>
            </a:extLst>
          </p:cNvPr>
          <p:cNvSpPr txBox="1"/>
          <p:nvPr/>
        </p:nvSpPr>
        <p:spPr>
          <a:xfrm>
            <a:off x="600890" y="1103812"/>
            <a:ext cx="126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621F50-50AE-48DD-9115-6F88D0DEF93F}"/>
              </a:ext>
            </a:extLst>
          </p:cNvPr>
          <p:cNvGrpSpPr/>
          <p:nvPr/>
        </p:nvGrpSpPr>
        <p:grpSpPr>
          <a:xfrm>
            <a:off x="6096000" y="2466812"/>
            <a:ext cx="3608680" cy="3265389"/>
            <a:chOff x="3174274" y="2728069"/>
            <a:chExt cx="3608680" cy="326538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6E976A-8067-4130-B3D9-9D915D2D0545}"/>
                </a:ext>
              </a:extLst>
            </p:cNvPr>
            <p:cNvGrpSpPr/>
            <p:nvPr/>
          </p:nvGrpSpPr>
          <p:grpSpPr>
            <a:xfrm>
              <a:off x="3174274" y="3429000"/>
              <a:ext cx="3608680" cy="2564458"/>
              <a:chOff x="2207622" y="2616870"/>
              <a:chExt cx="3608680" cy="256445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11230E-C11F-427B-A840-AA7A4A86610F}"/>
                  </a:ext>
                </a:extLst>
              </p:cNvPr>
              <p:cNvSpPr txBox="1"/>
              <p:nvPr/>
            </p:nvSpPr>
            <p:spPr>
              <a:xfrm>
                <a:off x="2207622" y="2616870"/>
                <a:ext cx="1502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앱 소개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5E35D-80D3-47B2-B2F3-8202F54D4393}"/>
                  </a:ext>
                </a:extLst>
              </p:cNvPr>
              <p:cNvSpPr txBox="1"/>
              <p:nvPr/>
            </p:nvSpPr>
            <p:spPr>
              <a:xfrm>
                <a:off x="2207622" y="3317801"/>
                <a:ext cx="3608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3. </a:t>
                </a:r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시스템 및 파일구성체계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EF3A5A-A7D1-4AC1-9959-741D1A9AD78C}"/>
                  </a:ext>
                </a:extLst>
              </p:cNvPr>
              <p:cNvSpPr txBox="1"/>
              <p:nvPr/>
            </p:nvSpPr>
            <p:spPr>
              <a:xfrm>
                <a:off x="2207622" y="4018732"/>
                <a:ext cx="3320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4. </a:t>
                </a:r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화면구성 및 주요기능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BCEB3C-FC60-4CB7-B321-153C25B7589E}"/>
                  </a:ext>
                </a:extLst>
              </p:cNvPr>
              <p:cNvSpPr txBox="1"/>
              <p:nvPr/>
            </p:nvSpPr>
            <p:spPr>
              <a:xfrm>
                <a:off x="2207622" y="4719663"/>
                <a:ext cx="1704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5. </a:t>
                </a:r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실행화면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17649-5810-4914-8EC1-93413C14C6DF}"/>
                </a:ext>
              </a:extLst>
            </p:cNvPr>
            <p:cNvSpPr txBox="1"/>
            <p:nvPr/>
          </p:nvSpPr>
          <p:spPr>
            <a:xfrm>
              <a:off x="3174274" y="2728069"/>
              <a:ext cx="2743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1.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역대 수상작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6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공모전 역대 수상작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8099E0-B7EE-4A9C-B4E3-B36CBFB72CEB}"/>
              </a:ext>
            </a:extLst>
          </p:cNvPr>
          <p:cNvGrpSpPr/>
          <p:nvPr/>
        </p:nvGrpSpPr>
        <p:grpSpPr>
          <a:xfrm>
            <a:off x="2092168" y="2668835"/>
            <a:ext cx="4337926" cy="400110"/>
            <a:chOff x="793457" y="2759630"/>
            <a:chExt cx="4337926" cy="4001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81A22C-0874-4628-8D22-ED188F42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457" y="2803824"/>
              <a:ext cx="370433" cy="3135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DFE6EE-102A-4606-A723-4DE5DED11108}"/>
                </a:ext>
              </a:extLst>
            </p:cNvPr>
            <p:cNvSpPr txBox="1"/>
            <p:nvPr/>
          </p:nvSpPr>
          <p:spPr>
            <a:xfrm>
              <a:off x="1281457" y="2759630"/>
              <a:ext cx="3849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목적은 주로 관광과 정보 전달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2C3F59-EC46-4558-923E-E4AB1E6B1FC0}"/>
              </a:ext>
            </a:extLst>
          </p:cNvPr>
          <p:cNvGrpSpPr/>
          <p:nvPr/>
        </p:nvGrpSpPr>
        <p:grpSpPr>
          <a:xfrm>
            <a:off x="2092166" y="3416114"/>
            <a:ext cx="5451634" cy="400110"/>
            <a:chOff x="793453" y="3354171"/>
            <a:chExt cx="5451634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B5DE7-0305-4067-9D96-E80EB9FF743B}"/>
                </a:ext>
              </a:extLst>
            </p:cNvPr>
            <p:cNvSpPr txBox="1"/>
            <p:nvPr/>
          </p:nvSpPr>
          <p:spPr>
            <a:xfrm>
              <a:off x="1281455" y="3354171"/>
              <a:ext cx="496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기능보다는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UI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와 사용자의 편의성을 중시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B0DB77-1457-4F0C-9082-99DC664C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453" y="3438152"/>
              <a:ext cx="370433" cy="313508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252D11-5E09-4163-9E85-21B1BF47A764}"/>
              </a:ext>
            </a:extLst>
          </p:cNvPr>
          <p:cNvGrpSpPr/>
          <p:nvPr/>
        </p:nvGrpSpPr>
        <p:grpSpPr>
          <a:xfrm>
            <a:off x="2092166" y="4249506"/>
            <a:ext cx="5580843" cy="400110"/>
            <a:chOff x="820712" y="4147490"/>
            <a:chExt cx="5580843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53B3CA-3C1A-4357-A2E3-8760939FDC86}"/>
                </a:ext>
              </a:extLst>
            </p:cNvPr>
            <p:cNvSpPr txBox="1"/>
            <p:nvPr/>
          </p:nvSpPr>
          <p:spPr>
            <a:xfrm>
              <a:off x="1235041" y="4147490"/>
              <a:ext cx="5166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관광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정보전달이 주제인 앱의 한계성 발견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B99A09-C598-4EB8-99D5-AF73B52F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0712" y="4175959"/>
              <a:ext cx="343172" cy="34317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BB7AD4-D455-4CBC-86ED-06017D03D9A2}"/>
              </a:ext>
            </a:extLst>
          </p:cNvPr>
          <p:cNvGrpSpPr/>
          <p:nvPr/>
        </p:nvGrpSpPr>
        <p:grpSpPr>
          <a:xfrm>
            <a:off x="2092166" y="5040244"/>
            <a:ext cx="6243451" cy="424648"/>
            <a:chOff x="820712" y="4937177"/>
            <a:chExt cx="6243451" cy="4246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CACF3-88F6-4390-A4B2-7D6F2281E51B}"/>
                </a:ext>
              </a:extLst>
            </p:cNvPr>
            <p:cNvSpPr txBox="1"/>
            <p:nvPr/>
          </p:nvSpPr>
          <p:spPr>
            <a:xfrm>
              <a:off x="1163884" y="4937177"/>
              <a:ext cx="5900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주제가 한정되어 있어 높은 성적을 거두기 어려움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BAEE42B-B0A5-417A-BC20-09620F9B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0712" y="5018653"/>
              <a:ext cx="343172" cy="343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286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분석한 수상작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– 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서울의 미션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1A22C-0874-4628-8D22-ED188F42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5" y="2554003"/>
            <a:ext cx="370433" cy="3135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B0DB77-1457-4F0C-9082-99DC664C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5" y="3782094"/>
            <a:ext cx="370433" cy="3135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B99A09-C598-4EB8-99D5-AF73B52F2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7958" y="2539171"/>
            <a:ext cx="343172" cy="3431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AEE42B-B0A5-417A-BC20-09620F9B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7959" y="3810563"/>
            <a:ext cx="343172" cy="343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C5F16A-D797-483F-980B-14248BFF182B}"/>
              </a:ext>
            </a:extLst>
          </p:cNvPr>
          <p:cNvSpPr txBox="1"/>
          <p:nvPr/>
        </p:nvSpPr>
        <p:spPr>
          <a:xfrm>
            <a:off x="1268392" y="2510702"/>
            <a:ext cx="41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유명한 관광지의 인증샷을 찍는 미션을 통해 소개하여 사용자의 흥미를 유발시킴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A44C4-5FA5-4228-92CA-146B675B7BE3}"/>
              </a:ext>
            </a:extLst>
          </p:cNvPr>
          <p:cNvSpPr txBox="1"/>
          <p:nvPr/>
        </p:nvSpPr>
        <p:spPr>
          <a:xfrm>
            <a:off x="1268392" y="3741659"/>
            <a:ext cx="419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인증샷을 통해 미션을 통과하며 즐거운 관광을 할 수 있게 함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6689E-1E5E-40F4-A9EE-738CA9145195}"/>
              </a:ext>
            </a:extLst>
          </p:cNvPr>
          <p:cNvSpPr txBox="1"/>
          <p:nvPr/>
        </p:nvSpPr>
        <p:spPr>
          <a:xfrm>
            <a:off x="6961726" y="2528400"/>
            <a:ext cx="419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미션의 다양성이 매우 부족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D4C27-61E1-475A-801E-938AEFE7576A}"/>
              </a:ext>
            </a:extLst>
          </p:cNvPr>
          <p:cNvSpPr txBox="1"/>
          <p:nvPr/>
        </p:nvSpPr>
        <p:spPr>
          <a:xfrm>
            <a:off x="6961726" y="3782094"/>
            <a:ext cx="419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앱과 어울리지 않는 문화정보 전달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75BA80-1153-4CBA-BEE6-AFABD0768114}"/>
              </a:ext>
            </a:extLst>
          </p:cNvPr>
          <p:cNvGrpSpPr/>
          <p:nvPr/>
        </p:nvGrpSpPr>
        <p:grpSpPr>
          <a:xfrm>
            <a:off x="2224616" y="5180670"/>
            <a:ext cx="7742767" cy="624671"/>
            <a:chOff x="2224616" y="5180670"/>
            <a:chExt cx="7742767" cy="6246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49BC97-6548-4344-98E2-19C429DF0E98}"/>
                </a:ext>
              </a:extLst>
            </p:cNvPr>
            <p:cNvSpPr/>
            <p:nvPr/>
          </p:nvSpPr>
          <p:spPr>
            <a:xfrm>
              <a:off x="2962242" y="5389130"/>
              <a:ext cx="6482204" cy="22980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76E5B02-0905-4729-A5D1-A65C7AF4D63B}"/>
                </a:ext>
              </a:extLst>
            </p:cNvPr>
            <p:cNvGrpSpPr/>
            <p:nvPr/>
          </p:nvGrpSpPr>
          <p:grpSpPr>
            <a:xfrm>
              <a:off x="2224616" y="5180670"/>
              <a:ext cx="7742767" cy="624671"/>
              <a:chOff x="1163888" y="5207318"/>
              <a:chExt cx="10113450" cy="62467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B7C129F-4A22-49F1-8A8B-F7FD766B5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3888" y="5207318"/>
                <a:ext cx="738095" cy="62467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7988D2-5134-4831-9FE8-7125BDA57E90}"/>
                  </a:ext>
                </a:extLst>
              </p:cNvPr>
              <p:cNvSpPr txBox="1"/>
              <p:nvPr/>
            </p:nvSpPr>
            <p:spPr>
              <a:xfrm>
                <a:off x="1981750" y="5258043"/>
                <a:ext cx="9295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앱 기능 정리 및 미션의 질과 양을 높여 보완</a:t>
                </a:r>
                <a:r>
                  <a:rPr lang="en-US" altLang="ko-KR" sz="28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02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3A5DB87-0C19-4D06-B61D-C2E34F35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앱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ECFE1F-90EE-4D3F-858C-C25D784120C8}"/>
              </a:ext>
            </a:extLst>
          </p:cNvPr>
          <p:cNvSpPr/>
          <p:nvPr/>
        </p:nvSpPr>
        <p:spPr>
          <a:xfrm>
            <a:off x="1953573" y="4141513"/>
            <a:ext cx="402090" cy="207750"/>
          </a:xfrm>
          <a:prstGeom prst="rect">
            <a:avLst/>
          </a:prstGeom>
          <a:solidFill>
            <a:schemeClr val="accent4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671FEC-9272-4569-8930-A08DA043647D}"/>
              </a:ext>
            </a:extLst>
          </p:cNvPr>
          <p:cNvSpPr/>
          <p:nvPr/>
        </p:nvSpPr>
        <p:spPr>
          <a:xfrm>
            <a:off x="1981449" y="2870538"/>
            <a:ext cx="402090" cy="207750"/>
          </a:xfrm>
          <a:prstGeom prst="rect">
            <a:avLst/>
          </a:prstGeom>
          <a:solidFill>
            <a:schemeClr val="accent4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0A473D-8B84-4657-9698-8E667E55FE2F}"/>
              </a:ext>
            </a:extLst>
          </p:cNvPr>
          <p:cNvSpPr/>
          <p:nvPr/>
        </p:nvSpPr>
        <p:spPr>
          <a:xfrm>
            <a:off x="1993711" y="4897746"/>
            <a:ext cx="997294" cy="188864"/>
          </a:xfrm>
          <a:prstGeom prst="rect">
            <a:avLst/>
          </a:prstGeom>
          <a:solidFill>
            <a:schemeClr val="accent4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1F079-4EA5-445B-8CB1-C0DF4945E44D}"/>
              </a:ext>
            </a:extLst>
          </p:cNvPr>
          <p:cNvSpPr/>
          <p:nvPr/>
        </p:nvSpPr>
        <p:spPr>
          <a:xfrm>
            <a:off x="1987548" y="3439926"/>
            <a:ext cx="997294" cy="188864"/>
          </a:xfrm>
          <a:prstGeom prst="rect">
            <a:avLst/>
          </a:prstGeom>
          <a:solidFill>
            <a:schemeClr val="accent4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BD307D-D720-412B-91A3-ADA0723E1D28}"/>
              </a:ext>
            </a:extLst>
          </p:cNvPr>
          <p:cNvGrpSpPr/>
          <p:nvPr/>
        </p:nvGrpSpPr>
        <p:grpSpPr>
          <a:xfrm>
            <a:off x="1849866" y="2741311"/>
            <a:ext cx="9333516" cy="2706937"/>
            <a:chOff x="1012266" y="2473395"/>
            <a:chExt cx="9333516" cy="270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20EB9-A080-4459-9F51-3D441DB68933}"/>
                </a:ext>
              </a:extLst>
            </p:cNvPr>
            <p:cNvSpPr txBox="1"/>
            <p:nvPr/>
          </p:nvSpPr>
          <p:spPr>
            <a:xfrm>
              <a:off x="1012267" y="2473395"/>
              <a:ext cx="634315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제목 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미션 임파서울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(Mission </a:t>
              </a:r>
              <a:r>
                <a:rPr lang="en-US" altLang="ko-KR" sz="2000" dirty="0" err="1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ImpoSeoul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AB416-1E88-4F8A-BE75-179CB0652AC8}"/>
                </a:ext>
              </a:extLst>
            </p:cNvPr>
            <p:cNvSpPr txBox="1"/>
            <p:nvPr/>
          </p:nvSpPr>
          <p:spPr>
            <a:xfrm>
              <a:off x="1012266" y="4457057"/>
              <a:ext cx="933351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개발목적 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: 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여행 계획을 세우기 귀찮거나 즐거운 방법으로 여행을 하고 싶을 때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			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재미있는 여행을 즐기기 위한 앱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BEF868-B971-4F5D-B5EC-E27C23DEAC03}"/>
                </a:ext>
              </a:extLst>
            </p:cNvPr>
            <p:cNvSpPr txBox="1"/>
            <p:nvPr/>
          </p:nvSpPr>
          <p:spPr>
            <a:xfrm>
              <a:off x="1012267" y="3045020"/>
              <a:ext cx="58310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주요 용도 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: 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미션 과 퀴즈를 통한 특별한 관광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2C7679-E96C-41A6-81DF-307D3FBAA02F}"/>
                </a:ext>
              </a:extLst>
            </p:cNvPr>
            <p:cNvSpPr txBox="1"/>
            <p:nvPr/>
          </p:nvSpPr>
          <p:spPr>
            <a:xfrm>
              <a:off x="1012266" y="3754403"/>
              <a:ext cx="90132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특징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: 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평범한 여행에 게임적 요소가 들어가 재미있게 여행을 즐길 수 있음    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3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C3A531-F7FB-4F10-9EF5-5388B8FD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시스템 및 파일구성체계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80" y="2019380"/>
            <a:ext cx="3126585" cy="44267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09" y="2232505"/>
            <a:ext cx="6781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C3A531-F7FB-4F10-9EF5-5388B8FD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화면구성 및 주요기능</a:t>
            </a:r>
          </a:p>
        </p:txBody>
      </p:sp>
      <p:sp>
        <p:nvSpPr>
          <p:cNvPr id="2" name="타원 1"/>
          <p:cNvSpPr/>
          <p:nvPr/>
        </p:nvSpPr>
        <p:spPr>
          <a:xfrm>
            <a:off x="1428700" y="3340173"/>
            <a:ext cx="1789044" cy="170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메인 화면</a:t>
            </a:r>
          </a:p>
        </p:txBody>
      </p:sp>
      <p:sp>
        <p:nvSpPr>
          <p:cNvPr id="8" name="타원 7"/>
          <p:cNvSpPr/>
          <p:nvPr/>
        </p:nvSpPr>
        <p:spPr>
          <a:xfrm>
            <a:off x="4883426" y="3340172"/>
            <a:ext cx="1789044" cy="170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미션목록</a:t>
            </a:r>
          </a:p>
        </p:txBody>
      </p:sp>
      <p:sp>
        <p:nvSpPr>
          <p:cNvPr id="9" name="타원 8"/>
          <p:cNvSpPr/>
          <p:nvPr/>
        </p:nvSpPr>
        <p:spPr>
          <a:xfrm>
            <a:off x="8338152" y="3340172"/>
            <a:ext cx="1789044" cy="170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미션 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5C9996-423B-437D-AB70-F76C66144058}"/>
              </a:ext>
            </a:extLst>
          </p:cNvPr>
          <p:cNvCxnSpPr>
            <a:cxnSpLocks/>
          </p:cNvCxnSpPr>
          <p:nvPr/>
        </p:nvCxnSpPr>
        <p:spPr>
          <a:xfrm flipV="1">
            <a:off x="3217744" y="4187685"/>
            <a:ext cx="1716950" cy="7252"/>
          </a:xfrm>
          <a:prstGeom prst="straightConnector1">
            <a:avLst/>
          </a:prstGeom>
          <a:ln w="76200">
            <a:solidFill>
              <a:srgbClr val="459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5C9996-423B-437D-AB70-F76C66144058}"/>
              </a:ext>
            </a:extLst>
          </p:cNvPr>
          <p:cNvCxnSpPr>
            <a:cxnSpLocks/>
          </p:cNvCxnSpPr>
          <p:nvPr/>
        </p:nvCxnSpPr>
        <p:spPr>
          <a:xfrm flipV="1">
            <a:off x="6672470" y="4180433"/>
            <a:ext cx="1716950" cy="7252"/>
          </a:xfrm>
          <a:prstGeom prst="straightConnector1">
            <a:avLst/>
          </a:prstGeom>
          <a:ln w="76200">
            <a:solidFill>
              <a:srgbClr val="459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330" y="993913"/>
            <a:ext cx="15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Picture.java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63" y="863835"/>
            <a:ext cx="6011114" cy="33151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3" y="1654873"/>
            <a:ext cx="3876675" cy="2524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3" y="4378293"/>
            <a:ext cx="8801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0" y="993913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Splash activity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15" y="1455578"/>
            <a:ext cx="6613789" cy="48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663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259</TotalTime>
  <Words>186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DX시인과나</vt:lpstr>
      <vt:lpstr>나눔고딕</vt:lpstr>
      <vt:lpstr>함초롬바탕</vt:lpstr>
      <vt:lpstr>휴먼매직체</vt:lpstr>
      <vt:lpstr>Gill Sans MT</vt:lpstr>
      <vt:lpstr>Wingdings 2</vt:lpstr>
      <vt:lpstr>분할</vt:lpstr>
      <vt:lpstr> 8조 미션 임파서블 (Mission Imposeoul)</vt:lpstr>
      <vt:lpstr>PowerPoint 프레젠테이션</vt:lpstr>
      <vt:lpstr>공모전 역대 수상작 분석</vt:lpstr>
      <vt:lpstr>분석한 수상작 – [서울의 미션]</vt:lpstr>
      <vt:lpstr>앱 소개</vt:lpstr>
      <vt:lpstr>시스템 및 파일구성체계</vt:lpstr>
      <vt:lpstr>화면구성 및 주요기능</vt:lpstr>
      <vt:lpstr>PowerPoint 프레젠테이션</vt:lpstr>
      <vt:lpstr>PowerPoint 프레젠테이션</vt:lpstr>
      <vt:lpstr>실행 화면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 안드로이드 앱 개발</dc:title>
  <dc:creator>Windows 사용자</dc:creator>
  <cp:lastModifiedBy>차 민석</cp:lastModifiedBy>
  <cp:revision>58</cp:revision>
  <dcterms:created xsi:type="dcterms:W3CDTF">2018-08-28T02:50:40Z</dcterms:created>
  <dcterms:modified xsi:type="dcterms:W3CDTF">2018-09-25T08:11:36Z</dcterms:modified>
</cp:coreProperties>
</file>