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F9C9-C8E3-4B47-BDF6-690FF2920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91" y="1429305"/>
            <a:ext cx="8689976" cy="898122"/>
          </a:xfrm>
        </p:spPr>
        <p:txBody>
          <a:bodyPr/>
          <a:lstStyle/>
          <a:p>
            <a:r>
              <a:rPr lang="en-US" dirty="0" err="1"/>
              <a:t>EyeCom</a:t>
            </a:r>
            <a:r>
              <a:rPr lang="en-US" dirty="0"/>
              <a:t> Mobile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FDAB-5122-47FF-8236-4848297E9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124" y="2394752"/>
            <a:ext cx="4344988" cy="25767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Team:</a:t>
            </a:r>
          </a:p>
          <a:p>
            <a:pPr algn="r"/>
            <a:r>
              <a:rPr lang="en-US" dirty="0" err="1"/>
              <a:t>Tigistu</a:t>
            </a:r>
            <a:r>
              <a:rPr lang="en-US" dirty="0"/>
              <a:t> </a:t>
            </a:r>
            <a:r>
              <a:rPr lang="en-US" dirty="0" err="1"/>
              <a:t>Shewangzaw</a:t>
            </a:r>
            <a:endParaRPr lang="en-US" dirty="0"/>
          </a:p>
          <a:p>
            <a:pPr algn="r"/>
            <a:r>
              <a:rPr lang="en-US" dirty="0" err="1"/>
              <a:t>Surafel</a:t>
            </a:r>
            <a:r>
              <a:rPr lang="en-US" dirty="0"/>
              <a:t> Tadesse</a:t>
            </a:r>
          </a:p>
          <a:p>
            <a:pPr algn="r"/>
            <a:r>
              <a:rPr lang="en-US" dirty="0" err="1"/>
              <a:t>Rehobot</a:t>
            </a:r>
            <a:r>
              <a:rPr lang="en-US" dirty="0"/>
              <a:t> </a:t>
            </a:r>
            <a:r>
              <a:rPr lang="en-US" dirty="0" err="1"/>
              <a:t>haile</a:t>
            </a:r>
            <a:endParaRPr lang="en-US" dirty="0"/>
          </a:p>
          <a:p>
            <a:pPr algn="r"/>
            <a:r>
              <a:rPr lang="en-US" dirty="0" err="1"/>
              <a:t>Merana</a:t>
            </a:r>
            <a:r>
              <a:rPr lang="en-US" dirty="0"/>
              <a:t> </a:t>
            </a:r>
            <a:r>
              <a:rPr lang="en-US" dirty="0" err="1"/>
              <a:t>Haylu</a:t>
            </a:r>
            <a:endParaRPr lang="en-US" dirty="0"/>
          </a:p>
          <a:p>
            <a:pPr algn="r"/>
            <a:r>
              <a:rPr lang="en-US" dirty="0" err="1"/>
              <a:t>Sitra</a:t>
            </a:r>
            <a:r>
              <a:rPr lang="en-US" dirty="0"/>
              <a:t> </a:t>
            </a:r>
            <a:r>
              <a:rPr lang="en-US" dirty="0" err="1"/>
              <a:t>Shemsu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5F1A-B293-4F2E-948E-3C8D1D0F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10283"/>
          </a:xfrm>
        </p:spPr>
        <p:txBody>
          <a:bodyPr/>
          <a:lstStyle/>
          <a:p>
            <a:r>
              <a:rPr lang="en-US" dirty="0"/>
              <a:t>Actors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ABD-DC3D-49C1-B54B-4AE3EBE818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Admin</a:t>
            </a:r>
          </a:p>
          <a:p>
            <a:r>
              <a:rPr lang="en-US" sz="3200" dirty="0"/>
              <a:t>Client</a:t>
            </a:r>
          </a:p>
          <a:p>
            <a:r>
              <a:rPr lang="en-US" sz="3200" dirty="0"/>
              <a:t>Store keeper</a:t>
            </a:r>
          </a:p>
        </p:txBody>
      </p:sp>
    </p:spTree>
    <p:extLst>
      <p:ext uri="{BB962C8B-B14F-4D97-AF65-F5344CB8AC3E}">
        <p14:creationId xmlns:p14="http://schemas.microsoft.com/office/powerpoint/2010/main" val="3781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C92-D2FC-4146-954B-1BC9580E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each 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F4B1-44D0-40C4-AA4B-2FC2BF9F80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Admin:</a:t>
            </a:r>
          </a:p>
          <a:p>
            <a:pPr lvl="1"/>
            <a:r>
              <a:rPr lang="en-US" sz="3200" dirty="0"/>
              <a:t>Assign store keeper</a:t>
            </a:r>
          </a:p>
          <a:p>
            <a:pPr lvl="1"/>
            <a:r>
              <a:rPr lang="en-US" sz="3200" dirty="0"/>
              <a:t>View current company balance</a:t>
            </a:r>
          </a:p>
          <a:p>
            <a:pPr lvl="1"/>
            <a:r>
              <a:rPr lang="en-US" sz="3200" dirty="0"/>
              <a:t>View available items for sell</a:t>
            </a:r>
          </a:p>
        </p:txBody>
      </p:sp>
    </p:spTree>
    <p:extLst>
      <p:ext uri="{BB962C8B-B14F-4D97-AF65-F5344CB8AC3E}">
        <p14:creationId xmlns:p14="http://schemas.microsoft.com/office/powerpoint/2010/main" val="255484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3475-8B1F-4011-85A4-9D66F0E6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6097"/>
          </a:xfrm>
        </p:spPr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FB19-7F16-4D78-8D8B-7D0715CE7E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Store keeper:</a:t>
            </a:r>
          </a:p>
          <a:p>
            <a:pPr lvl="1"/>
            <a:r>
              <a:rPr lang="en-US" sz="2400" dirty="0"/>
              <a:t>Register items for sale</a:t>
            </a:r>
          </a:p>
          <a:p>
            <a:pPr lvl="1"/>
            <a:r>
              <a:rPr lang="en-US" sz="2400" dirty="0"/>
              <a:t>Register fixed asset items</a:t>
            </a:r>
          </a:p>
          <a:p>
            <a:pPr lvl="1"/>
            <a:r>
              <a:rPr lang="en-US" sz="2400" dirty="0"/>
              <a:t>Create client bank account</a:t>
            </a:r>
          </a:p>
          <a:p>
            <a:pPr lvl="1"/>
            <a:r>
              <a:rPr lang="en-US" sz="2400" dirty="0"/>
              <a:t>Update client bank account</a:t>
            </a:r>
          </a:p>
          <a:p>
            <a:pPr lvl="1"/>
            <a:r>
              <a:rPr lang="en-US" sz="2400" dirty="0"/>
              <a:t>Update available items for sale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3199-69F0-43B3-A103-8BCD6DB9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904F-F2EC-4456-B52A-974290DB80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Client:</a:t>
            </a:r>
          </a:p>
          <a:p>
            <a:pPr lvl="1"/>
            <a:r>
              <a:rPr lang="en-US" sz="3200" dirty="0"/>
              <a:t>View available items</a:t>
            </a:r>
          </a:p>
          <a:p>
            <a:pPr lvl="1"/>
            <a:r>
              <a:rPr lang="en-US" sz="3200" dirty="0"/>
              <a:t>Purchase items</a:t>
            </a:r>
          </a:p>
          <a:p>
            <a:pPr lvl="1"/>
            <a:r>
              <a:rPr lang="en-US" sz="32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2455872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EyeCom Mobile Store</vt:lpstr>
      <vt:lpstr>Actors of the system</vt:lpstr>
      <vt:lpstr>Role of each actor</vt:lpstr>
      <vt:lpstr>Cont…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EyeCom Mobile Store</dc:title>
  <dc:creator>NAWAB</dc:creator>
  <cp:lastModifiedBy>NAWAB</cp:lastModifiedBy>
  <cp:revision>2</cp:revision>
  <dcterms:created xsi:type="dcterms:W3CDTF">2023-02-26T10:18:22Z</dcterms:created>
  <dcterms:modified xsi:type="dcterms:W3CDTF">2023-02-26T10:29:17Z</dcterms:modified>
</cp:coreProperties>
</file>