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2" r:id="rId9"/>
  </p:sldMasterIdLst>
  <p:notesMasterIdLst>
    <p:notesMasterId r:id="rId11"/>
  </p:notesMasterIdLst>
  <p:sldIdLst>
    <p:sldId id="347" r:id="rId13"/>
    <p:sldId id="302" r:id="rId15"/>
    <p:sldId id="262" r:id="rId16"/>
    <p:sldId id="317" r:id="rId17"/>
    <p:sldId id="348" r:id="rId18"/>
    <p:sldId id="307" r:id="rId19"/>
    <p:sldId id="304" r:id="rId20"/>
  </p:sldIdLst>
  <p:sldSz cx="19477355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3454" userDrawn="1">
          <p15:clr>
            <a:srgbClr val="A4A3A4"/>
          </p15:clr>
        </p15:guide>
        <p15:guide id="2" pos="6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BC7B9"/>
    <a:srgbClr val="212837"/>
    <a:srgbClr val="F8F8F8"/>
    <a:srgbClr val="2891ED"/>
    <a:srgbClr val="28B0AA"/>
    <a:srgbClr val="EB7E21"/>
    <a:srgbClr val="D74142"/>
    <a:srgbClr val="D44465"/>
    <a:srgbClr val="674AB4"/>
    <a:srgbClr val="3B51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80704" autoAdjust="0"/>
  </p:normalViewPr>
  <p:slideViewPr>
    <p:cSldViewPr snapToGrid="0" snapToObjects="1">
      <p:cViewPr varScale="1">
        <p:scale>
          <a:sx n="37" d="100"/>
          <a:sy n="37" d="100"/>
        </p:scale>
        <p:origin x="-68" y="180"/>
      </p:cViewPr>
      <p:guideLst>
        <p:guide orient="horz" pos="3454"/>
        <p:guide pos="611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>
        <p:guide orient="horz" pos="3454"/>
        <p:guide pos="6110"/>
      </p:guideLst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" Type="http://schemas.openxmlformats.org/officeDocument/2006/relationships/slideMaster" Target="slideMasters/slideMaster1.xml"></Relationship><Relationship Id="rId10" Type="http://schemas.openxmlformats.org/officeDocument/2006/relationships/theme" Target="theme/theme1.xml"></Relationship><Relationship Id="rId11" Type="http://schemas.openxmlformats.org/officeDocument/2006/relationships/notesMaster" Target="notesMasters/notesMaster1.xml"></Relationship><Relationship Id="rId13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678421" y="560439"/>
            <a:ext cx="9243306" cy="98519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1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805291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2967226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43355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3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280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74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08139" y="3056021"/>
            <a:ext cx="4860760" cy="4860758"/>
          </a:xfrm>
          <a:custGeom>
            <a:avLst/>
            <a:gdLst>
              <a:gd name="connsiteX0" fmla="*/ 2605881 w 5211762"/>
              <a:gd name="connsiteY0" fmla="*/ 0 h 5211760"/>
              <a:gd name="connsiteX1" fmla="*/ 5211762 w 5211762"/>
              <a:gd name="connsiteY1" fmla="*/ 2605880 h 5211760"/>
              <a:gd name="connsiteX2" fmla="*/ 2605881 w 5211762"/>
              <a:gd name="connsiteY2" fmla="*/ 5211760 h 5211760"/>
              <a:gd name="connsiteX3" fmla="*/ 0 w 5211762"/>
              <a:gd name="connsiteY3" fmla="*/ 2605880 h 5211760"/>
              <a:gd name="connsiteX4" fmla="*/ 2605881 w 5211762"/>
              <a:gd name="connsiteY4" fmla="*/ 0 h 52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1762" h="5211760">
                <a:moveTo>
                  <a:pt x="2605881" y="0"/>
                </a:moveTo>
                <a:cubicBezTo>
                  <a:pt x="4045069" y="0"/>
                  <a:pt x="5211762" y="1166692"/>
                  <a:pt x="5211762" y="2605880"/>
                </a:cubicBezTo>
                <a:cubicBezTo>
                  <a:pt x="5211762" y="4045068"/>
                  <a:pt x="4045069" y="5211760"/>
                  <a:pt x="2605881" y="5211760"/>
                </a:cubicBezTo>
                <a:cubicBezTo>
                  <a:pt x="1166693" y="5211760"/>
                  <a:pt x="0" y="4045068"/>
                  <a:pt x="0" y="2605880"/>
                </a:cubicBezTo>
                <a:cubicBezTo>
                  <a:pt x="0" y="1166692"/>
                  <a:pt x="1166693" y="0"/>
                  <a:pt x="2605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2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-1109454" y="7298604"/>
            <a:ext cx="1754660" cy="17546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4798317" y="7100896"/>
            <a:ext cx="197708" cy="197708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Diamond 8"/>
          <p:cNvSpPr/>
          <p:nvPr userDrawn="1"/>
        </p:nvSpPr>
        <p:spPr>
          <a:xfrm>
            <a:off x="9227129" y="4903367"/>
            <a:ext cx="326242" cy="326242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14436436" y="10026794"/>
            <a:ext cx="420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trike="noStrike" spc="600" dirty="0">
                <a:solidFill>
                  <a:schemeClr val="bg1">
                    <a:lumMod val="8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Blog.naver.com/</a:t>
            </a:r>
            <a:r>
              <a:rPr lang="en-US" sz="1600" strike="noStrike" spc="600" dirty="0" err="1">
                <a:solidFill>
                  <a:schemeClr val="bg1">
                    <a:lumMod val="8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imjandi</a:t>
            </a:r>
            <a:endParaRPr lang="id-ID" sz="1600" strike="noStrike" spc="600" dirty="0">
              <a:solidFill>
                <a:schemeClr val="bg1">
                  <a:lumMod val="85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18775824" y="-701214"/>
            <a:ext cx="1402428" cy="140242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iamond 26"/>
          <p:cNvSpPr/>
          <p:nvPr userDrawn="1"/>
        </p:nvSpPr>
        <p:spPr>
          <a:xfrm>
            <a:off x="8363629" y="8756519"/>
            <a:ext cx="326242" cy="326242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 userDrawn="1"/>
        </p:nvSpPr>
        <p:spPr>
          <a:xfrm>
            <a:off x="-516648" y="408288"/>
            <a:ext cx="872181" cy="87218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 userDrawn="1"/>
        </p:nvSpPr>
        <p:spPr>
          <a:xfrm flipV="1">
            <a:off x="17134329" y="7914313"/>
            <a:ext cx="523242" cy="523242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: Shape 32"/>
          <p:cNvSpPr/>
          <p:nvPr userDrawn="1"/>
        </p:nvSpPr>
        <p:spPr>
          <a:xfrm flipV="1">
            <a:off x="12931967" y="135308"/>
            <a:ext cx="197000" cy="19700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 userDrawn="1"/>
        </p:nvSpPr>
        <p:spPr>
          <a:xfrm>
            <a:off x="19031822" y="3190583"/>
            <a:ext cx="962835" cy="96283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Isosceles Triangle 36"/>
          <p:cNvSpPr/>
          <p:nvPr userDrawn="1"/>
        </p:nvSpPr>
        <p:spPr>
          <a:xfrm rot="19384964">
            <a:off x="11768415" y="10704141"/>
            <a:ext cx="365105" cy="314746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Isosceles Triangle 37"/>
          <p:cNvSpPr/>
          <p:nvPr userDrawn="1"/>
        </p:nvSpPr>
        <p:spPr>
          <a:xfrm rot="19384964">
            <a:off x="1973838" y="3300965"/>
            <a:ext cx="516018" cy="444843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 userDrawn="1"/>
        </p:nvSpPr>
        <p:spPr>
          <a:xfrm>
            <a:off x="4798317" y="1497383"/>
            <a:ext cx="412090" cy="41209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5" r:id="rId2"/>
    <p:sldLayoutId id="2147483662" r:id="rId3"/>
    <p:sldLayoutId id="2147483665" r:id="rId4"/>
    <p:sldLayoutId id="2147483680" r:id="rId5"/>
    <p:sldLayoutId id="2147483682" r:id="rId6"/>
    <p:sldLayoutId id="2147483684" r:id="rId7"/>
  </p:sldLayoutIdLst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jp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5.xml"></Relationship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jpg"></Relationship><Relationship Id="rId2" Type="http://schemas.openxmlformats.org/officeDocument/2006/relationships/image" Target="../media/image3.jpg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2.jpg"></Relationship><Relationship Id="rId2" Type="http://schemas.openxmlformats.org/officeDocument/2006/relationships/image" Target="../media/image4.jpg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5.jpeg"></Relationship><Relationship Id="rId3" Type="http://schemas.openxmlformats.org/officeDocument/2006/relationships/slideLayout" Target="../slideLayouts/slideLayout6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개체 틀 41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>
          <a:xfrm>
            <a:off x="0" y="0"/>
            <a:ext cx="19477038" cy="10972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384" y="-346759"/>
            <a:ext cx="19477038" cy="10972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1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spc="300" dirty="0" err="1">
                <a:latin typeface="Myriad Pro Cond" panose="020B0506030403020204" pitchFamily="34" charset="0"/>
                <a:ea typeface="HY강B" panose="02030600000101010101" pitchFamily="18" charset="-127"/>
              </a:rPr>
              <a:t>마이다비</a:t>
            </a:r>
            <a:r>
              <a:rPr lang="en-US" altLang="ko-KR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(</a:t>
            </a:r>
            <a:r>
              <a:rPr lang="ko-KR" altLang="en-US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다이어트비서</a:t>
            </a:r>
            <a:r>
              <a:rPr lang="en-US" altLang="ko-KR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)</a:t>
            </a:r>
          </a:p>
          <a:p>
            <a:pPr algn="ctr"/>
            <a:r>
              <a:rPr lang="ko-KR" altLang="en-US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기획안</a:t>
            </a:r>
            <a:endParaRPr lang="id-ID" sz="8000" b="1" spc="300" dirty="0">
              <a:latin typeface="Myriad Pro Cond" panose="020B0506030403020204" pitchFamily="34" charset="0"/>
              <a:ea typeface="HY강B" panose="02030600000101010101" pitchFamily="18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78840" y="6511438"/>
            <a:ext cx="4493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모바일 스튜디오 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7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조 이성원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800" spc="300" dirty="0" err="1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송근영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최연주</a:t>
            </a:r>
            <a:endParaRPr lang="id-ID" sz="2800" spc="300" dirty="0">
              <a:solidFill>
                <a:schemeClr val="bg1">
                  <a:lumMod val="75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83029" y="7104437"/>
            <a:ext cx="197708" cy="1977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Diamond 19"/>
          <p:cNvSpPr/>
          <p:nvPr/>
        </p:nvSpPr>
        <p:spPr>
          <a:xfrm>
            <a:off x="10784313" y="2583561"/>
            <a:ext cx="326242" cy="326242"/>
          </a:xfrm>
          <a:prstGeom prst="diamond">
            <a:avLst/>
          </a:prstGeom>
          <a:solidFill>
            <a:schemeClr val="accent3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8775824" y="-701214"/>
            <a:ext cx="1402428" cy="1402428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Diamond 21"/>
          <p:cNvSpPr/>
          <p:nvPr/>
        </p:nvSpPr>
        <p:spPr>
          <a:xfrm>
            <a:off x="7967991" y="9912211"/>
            <a:ext cx="326242" cy="326242"/>
          </a:xfrm>
          <a:prstGeom prst="diamond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-516648" y="408288"/>
            <a:ext cx="872181" cy="872181"/>
          </a:xfrm>
          <a:prstGeom prst="ellipse">
            <a:avLst/>
          </a:prstGeom>
          <a:solidFill>
            <a:schemeClr val="accent5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reeform: Shape 23"/>
          <p:cNvSpPr/>
          <p:nvPr/>
        </p:nvSpPr>
        <p:spPr>
          <a:xfrm flipV="1">
            <a:off x="17053500" y="9082761"/>
            <a:ext cx="336300" cy="33630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: Shape 24"/>
          <p:cNvSpPr/>
          <p:nvPr/>
        </p:nvSpPr>
        <p:spPr>
          <a:xfrm flipV="1">
            <a:off x="12931967" y="135308"/>
            <a:ext cx="197000" cy="19700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reeform: Shape 25"/>
          <p:cNvSpPr/>
          <p:nvPr/>
        </p:nvSpPr>
        <p:spPr>
          <a:xfrm>
            <a:off x="19064978" y="4802895"/>
            <a:ext cx="1201367" cy="120136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/>
          <p:cNvSpPr/>
          <p:nvPr/>
        </p:nvSpPr>
        <p:spPr>
          <a:xfrm rot="19384964">
            <a:off x="11768415" y="10704141"/>
            <a:ext cx="365105" cy="314746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Isosceles Triangle 27"/>
          <p:cNvSpPr/>
          <p:nvPr/>
        </p:nvSpPr>
        <p:spPr>
          <a:xfrm rot="19384964">
            <a:off x="2078479" y="3391174"/>
            <a:ext cx="306736" cy="26442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/>
        </p:nvSpPr>
        <p:spPr>
          <a:xfrm>
            <a:off x="4881883" y="1580949"/>
            <a:ext cx="244958" cy="244958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reeform: Shape 29"/>
          <p:cNvSpPr/>
          <p:nvPr/>
        </p:nvSpPr>
        <p:spPr>
          <a:xfrm>
            <a:off x="15267542" y="2723519"/>
            <a:ext cx="962835" cy="96283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: Shape 30"/>
          <p:cNvSpPr/>
          <p:nvPr/>
        </p:nvSpPr>
        <p:spPr>
          <a:xfrm>
            <a:off x="4996025" y="3204936"/>
            <a:ext cx="590686" cy="59068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06500" dist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/>
        </p:nvSpPr>
        <p:spPr>
          <a:xfrm>
            <a:off x="7211776" y="-663712"/>
            <a:ext cx="1204950" cy="1204946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06500" dist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Isosceles Triangle 32"/>
          <p:cNvSpPr/>
          <p:nvPr/>
        </p:nvSpPr>
        <p:spPr>
          <a:xfrm rot="19384964">
            <a:off x="11599324" y="8986183"/>
            <a:ext cx="306736" cy="26442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/>
        </p:nvSpPr>
        <p:spPr>
          <a:xfrm>
            <a:off x="-892998" y="8919640"/>
            <a:ext cx="1459755" cy="145975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36000"/>
            </a:schemeClr>
          </a:solidFill>
          <a:ln>
            <a:noFill/>
          </a:ln>
          <a:effectLst>
            <a:outerShdw blurRad="1270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Isosceles Triangle 34"/>
          <p:cNvSpPr/>
          <p:nvPr/>
        </p:nvSpPr>
        <p:spPr>
          <a:xfrm rot="19384964">
            <a:off x="11651002" y="2253521"/>
            <a:ext cx="306736" cy="26442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6436210" y="1854836"/>
            <a:ext cx="197708" cy="1977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4" name="Group 22"/>
          <p:cNvGrpSpPr/>
          <p:nvPr/>
        </p:nvGrpSpPr>
        <p:grpSpPr>
          <a:xfrm>
            <a:off x="9441641" y="7417594"/>
            <a:ext cx="593756" cy="593754"/>
            <a:chOff x="9304337" y="7280290"/>
            <a:chExt cx="868364" cy="868362"/>
          </a:xfrm>
        </p:grpSpPr>
        <p:sp>
          <p:nvSpPr>
            <p:cNvPr id="45" name="Oval 23"/>
            <p:cNvSpPr/>
            <p:nvPr/>
          </p:nvSpPr>
          <p:spPr>
            <a:xfrm>
              <a:off x="9304337" y="7280290"/>
              <a:ext cx="868364" cy="868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254000" dir="5400000" sx="78000" sy="7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 rot="5400000">
              <a:off x="9646429" y="7555084"/>
              <a:ext cx="184180" cy="318774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0121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10960" y="4209415"/>
            <a:ext cx="6390005" cy="25533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“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다이어트를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스스로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결심했을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때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체중관리를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위해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운동과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식단을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관리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받고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싶지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않았나요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?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Geomanist Regular" charset="0"/>
              <a:ea typeface="Geomanist Regular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6736080" y="7016750"/>
            <a:ext cx="1111885" cy="11118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1688445" y="2844165"/>
            <a:ext cx="1111885" cy="11118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B1487-2F38-4CD9-87BA-97EE5D357942}"/>
              </a:ext>
            </a:extLst>
          </p:cNvPr>
          <p:cNvSpPr/>
          <p:nvPr/>
        </p:nvSpPr>
        <p:spPr>
          <a:xfrm>
            <a:off x="14867255" y="10003790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65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B31858-215E-4AC3-9411-A83079D6AFC3}"/>
              </a:ext>
            </a:extLst>
          </p:cNvPr>
          <p:cNvSpPr/>
          <p:nvPr/>
        </p:nvSpPr>
        <p:spPr>
          <a:xfrm>
            <a:off x="15246615" y="9894201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  <p:sp>
        <p:nvSpPr>
          <p:cNvPr id="56" name="Rectangle 55"/>
          <p:cNvSpPr/>
          <p:nvPr/>
        </p:nvSpPr>
        <p:spPr>
          <a:xfrm>
            <a:off x="1876433" y="4891750"/>
            <a:ext cx="6040651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간단하고 직관적으로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 나의 건강을 관리하다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2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37699" y="6860523"/>
            <a:ext cx="4321638" cy="640987"/>
            <a:chOff x="2037699" y="6860523"/>
            <a:chExt cx="4321638" cy="640987"/>
          </a:xfrm>
        </p:grpSpPr>
        <p:sp>
          <p:nvSpPr>
            <p:cNvPr id="58" name="Oval 57"/>
            <p:cNvSpPr/>
            <p:nvPr/>
          </p:nvSpPr>
          <p:spPr>
            <a:xfrm>
              <a:off x="2037699" y="6860523"/>
              <a:ext cx="640987" cy="6409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292100" dir="2700000" sx="75000" sy="7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36857" y="6967496"/>
              <a:ext cx="3422480" cy="427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나만을</a:t>
              </a:r>
              <a:r>
                <a:rPr lang="ko-KR" altLang="en-US" sz="20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위한 다이어트 비서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!</a:t>
              </a:r>
              <a:endParaRPr lang="id-ID" sz="20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5"/>
            <p:cNvSpPr>
              <a:spLocks noChangeArrowheads="1"/>
            </p:cNvSpPr>
            <p:nvPr/>
          </p:nvSpPr>
          <p:spPr bwMode="auto">
            <a:xfrm>
              <a:off x="2295870" y="7073151"/>
              <a:ext cx="124644" cy="215730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7" name="Freeform: Shape 66"/>
          <p:cNvSpPr/>
          <p:nvPr/>
        </p:nvSpPr>
        <p:spPr>
          <a:xfrm>
            <a:off x="8791575" y="1909203"/>
            <a:ext cx="1369514" cy="136951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2921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12402887" y="4378405"/>
            <a:ext cx="3794630" cy="2215991"/>
          </a:xfrm>
          <a:prstGeom prst="rect">
            <a:avLst/>
          </a:prstGeom>
          <a:effectLst>
            <a:outerShdw blurRad="1270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3800" b="1" dirty="0">
                <a:solidFill>
                  <a:schemeClr val="bg1">
                    <a:alpha val="50000"/>
                  </a:schemeClr>
                </a:solidFill>
                <a:latin typeface="Geomanist Regular" panose="02000503000000020004" pitchFamily="50" charset="0"/>
              </a:rPr>
              <a:t>Image</a:t>
            </a:r>
            <a:endParaRPr lang="id-ID" sz="13800" b="1" dirty="0">
              <a:solidFill>
                <a:schemeClr val="bg1">
                  <a:alpha val="50000"/>
                </a:schemeClr>
              </a:solidFill>
              <a:latin typeface="Geomanist Regular" panose="02000503000000020004" pitchFamily="50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2986062">
            <a:off x="9557005" y="7563822"/>
            <a:ext cx="530700" cy="457500"/>
          </a:xfrm>
          <a:prstGeom prst="triangle">
            <a:avLst/>
          </a:prstGeom>
          <a:ln>
            <a:noFill/>
          </a:ln>
          <a:effectLst>
            <a:outerShdw blurRad="444500" dist="292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1876433" y="3315903"/>
            <a:ext cx="2646878" cy="1090559"/>
            <a:chOff x="2053415" y="3315903"/>
            <a:chExt cx="2646878" cy="1090559"/>
          </a:xfrm>
        </p:grpSpPr>
        <p:sp>
          <p:nvSpPr>
            <p:cNvPr id="14" name="Rectangle 13"/>
            <p:cNvSpPr/>
            <p:nvPr/>
          </p:nvSpPr>
          <p:spPr>
            <a:xfrm>
              <a:off x="2053415" y="3575465"/>
              <a:ext cx="26468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panose="02000503000000020004" pitchFamily="50" charset="0"/>
                  <a:cs typeface="Segoe UI" panose="020B0502040204020203" pitchFamily="34" charset="0"/>
                </a:rPr>
                <a:t>마이</a:t>
              </a:r>
              <a:r>
                <a:rPr lang="ko-KR" altLang="en-US" sz="4800" dirty="0" err="1">
                  <a:solidFill>
                    <a:schemeClr val="accent1"/>
                  </a:solidFill>
                  <a:latin typeface="Geomanist Regular" panose="02000503000000020004" pitchFamily="50" charset="0"/>
                  <a:cs typeface="Segoe UI" panose="020B0502040204020203" pitchFamily="34" charset="0"/>
                </a:rPr>
                <a:t>다비</a:t>
              </a:r>
              <a:endParaRPr lang="id-ID" sz="4800" dirty="0">
                <a:solidFill>
                  <a:schemeClr val="accent1"/>
                </a:solidFill>
                <a:latin typeface="Geomanist Regular" panose="02000503000000020004" pitchFamily="50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175174" y="3315903"/>
              <a:ext cx="360000" cy="25200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9" name="그림 개체 틀 18" descr="스크린샷이(가) 표시된 사진&#10;&#10;자동 생성된 설명">
            <a:extLst>
              <a:ext uri="{FF2B5EF4-FFF2-40B4-BE49-F238E27FC236}">
                <a16:creationId xmlns:a16="http://schemas.microsoft.com/office/drawing/2014/main" id="{02966658-0281-425D-A524-49E096C36F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" r="4765"/>
          <a:stretch>
            <a:fillRect/>
          </a:stretch>
        </p:blipFill>
        <p:spPr>
          <a:xfrm>
            <a:off x="8357299" y="560439"/>
            <a:ext cx="9243306" cy="9851922"/>
          </a:xfrm>
        </p:spPr>
      </p:pic>
    </p:spTree>
    <p:extLst>
      <p:ext uri="{BB962C8B-B14F-4D97-AF65-F5344CB8AC3E}">
        <p14:creationId xmlns:p14="http://schemas.microsoft.com/office/powerpoint/2010/main" val="1116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7" grpId="0" animBg="1"/>
      <p:bldP spid="6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74C457A-BB4D-4E2C-9172-FB8447CFA81E}"/>
              </a:ext>
            </a:extLst>
          </p:cNvPr>
          <p:cNvGrpSpPr/>
          <p:nvPr/>
        </p:nvGrpSpPr>
        <p:grpSpPr>
          <a:xfrm>
            <a:off x="7668895" y="485775"/>
            <a:ext cx="4932680" cy="4695825"/>
            <a:chOff x="7668895" y="485775"/>
            <a:chExt cx="4932680" cy="469582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7668895" y="485775"/>
              <a:ext cx="4933950" cy="469709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8141335" y="4352925"/>
              <a:ext cx="1315720" cy="35623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8083550" y="2536190"/>
              <a:ext cx="3931920" cy="5588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회원가입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또는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로그인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할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수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있으며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소셜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로그인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기능도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제공한다</a:t>
              </a:r>
              <a:r>
                <a:rPr lang="en-US" altLang="ko-KR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.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8077200" y="959484"/>
              <a:ext cx="3931920" cy="55054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1)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앱을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누른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화면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8083550" y="1719580"/>
              <a:ext cx="4066539" cy="37909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로딩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창을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잠깐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보여주고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등록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창으로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pic>
        <p:nvPicPr>
          <p:cNvPr id="3" name="그림 2" descr="C:/Users/LG/AppData/Roaming/PolarisOffice/ETemp/4508_7076672/image3.jp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06170" y="485775"/>
            <a:ext cx="5174615" cy="4772660"/>
          </a:xfrm>
          <a:prstGeom prst="rect"/>
          <a:noFill/>
        </p:spPr>
      </p:pic>
      <p:pic>
        <p:nvPicPr>
          <p:cNvPr id="14" name="그림 13" descr="C:/Users/LG/AppData/Roaming/PolarisOffice/ETemp/4508_7076672/image2.jp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76960" y="5974080"/>
            <a:ext cx="5227955" cy="4355465"/>
          </a:xfrm>
          <a:prstGeom prst="rect"/>
          <a:noFill/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9031BD-F041-43B6-B5AD-D6982D758D23}"/>
              </a:ext>
            </a:extLst>
          </p:cNvPr>
          <p:cNvGrpSpPr/>
          <p:nvPr/>
        </p:nvGrpSpPr>
        <p:grpSpPr>
          <a:xfrm>
            <a:off x="7668895" y="5619115"/>
            <a:ext cx="4872990" cy="4695825"/>
            <a:chOff x="7668895" y="5619115"/>
            <a:chExt cx="4872990" cy="4695825"/>
          </a:xfrm>
        </p:grpSpPr>
        <p:sp>
          <p:nvSpPr>
            <p:cNvPr id="18" name="Rectangle: Rounded Corners 3"/>
            <p:cNvSpPr>
              <a:spLocks/>
            </p:cNvSpPr>
            <p:nvPr/>
          </p:nvSpPr>
          <p:spPr>
            <a:xfrm rot="0">
              <a:off x="7668895" y="5619115"/>
              <a:ext cx="4873625" cy="469646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20" name="Rectangle: Rounded Corners 4"/>
            <p:cNvSpPr>
              <a:spLocks/>
            </p:cNvSpPr>
            <p:nvPr/>
          </p:nvSpPr>
          <p:spPr>
            <a:xfrm rot="0">
              <a:off x="8134985" y="9486265"/>
              <a:ext cx="1299210" cy="355600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1" name="Rectangle 8"/>
            <p:cNvSpPr>
              <a:spLocks/>
            </p:cNvSpPr>
            <p:nvPr/>
          </p:nvSpPr>
          <p:spPr>
            <a:xfrm rot="0">
              <a:off x="8077835" y="7855585"/>
              <a:ext cx="3883660" cy="65595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오늘의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운동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탭이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어플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첫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진입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시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기본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세팅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  <p:sp>
          <p:nvSpPr>
            <p:cNvPr id="23" name="Rectangle 9"/>
            <p:cNvSpPr>
              <a:spLocks/>
            </p:cNvSpPr>
            <p:nvPr/>
          </p:nvSpPr>
          <p:spPr>
            <a:xfrm rot="0">
              <a:off x="8071485" y="6093460"/>
              <a:ext cx="3883660" cy="64706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2)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메인화면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>
            <a:xfrm rot="0">
              <a:off x="8077835" y="6853555"/>
              <a:ext cx="4017010" cy="72644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운동과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목록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아래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4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개의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탭으로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구성됨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25" name="직사각형 24"/>
          <p:cNvSpPr>
            <a:spLocks/>
          </p:cNvSpPr>
          <p:nvPr/>
        </p:nvSpPr>
        <p:spPr>
          <a:xfrm rot="0">
            <a:off x="14835505" y="9973310"/>
            <a:ext cx="4088765" cy="6019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9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74C457A-BB4D-4E2C-9172-FB8447CFA81E}"/>
              </a:ext>
            </a:extLst>
          </p:cNvPr>
          <p:cNvGrpSpPr/>
          <p:nvPr/>
        </p:nvGrpSpPr>
        <p:grpSpPr>
          <a:xfrm>
            <a:off x="9979025" y="755650"/>
            <a:ext cx="8726805" cy="4319905"/>
            <a:chOff x="9979025" y="755650"/>
            <a:chExt cx="8726805" cy="431990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979025" y="755650"/>
              <a:ext cx="8727440" cy="432054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815955" y="4313555"/>
              <a:ext cx="2326640" cy="327660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713720" y="2642235"/>
              <a:ext cx="6954520" cy="36131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701655" y="1191895"/>
              <a:ext cx="6954520" cy="64706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3)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운동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,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식단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탭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746740" y="2084070"/>
              <a:ext cx="7192645" cy="142049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운동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: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스케줄에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등록한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리스트를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가져와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나열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	  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오른쪽에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확인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유무를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지정할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있게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터치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: 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추천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또는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먹은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거에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대한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리스트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작성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CA13C98-3D6A-4BF9-9E81-F0E696EED0B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5614670"/>
            <a:ext cx="7679055" cy="431990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A7514-A0AD-4364-AC2C-4CDC333473C6}"/>
              </a:ext>
            </a:extLst>
          </p:cNvPr>
          <p:cNvSpPr/>
          <p:nvPr/>
        </p:nvSpPr>
        <p:spPr>
          <a:xfrm>
            <a:off x="14682470" y="9952355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C:/Users/LG/AppData/Roaming/PolarisOffice/ETemp/11468_11072576/image2.jpg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52195" y="755650"/>
            <a:ext cx="7941310" cy="4482465"/>
          </a:xfrm>
          <a:prstGeom prst="rect"/>
          <a:noFill/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0E7C34-A21B-40F8-A4EF-1FAC1E58E4F7}"/>
              </a:ext>
            </a:extLst>
          </p:cNvPr>
          <p:cNvGrpSpPr/>
          <p:nvPr/>
        </p:nvGrpSpPr>
        <p:grpSpPr>
          <a:xfrm>
            <a:off x="9979025" y="5798185"/>
            <a:ext cx="8726805" cy="4319905"/>
            <a:chOff x="9979025" y="5798185"/>
            <a:chExt cx="8726805" cy="4319905"/>
          </a:xfrm>
        </p:grpSpPr>
        <p:sp>
          <p:nvSpPr>
            <p:cNvPr id="26" name="Rectangle: Rounded Corners 3"/>
            <p:cNvSpPr>
              <a:spLocks/>
            </p:cNvSpPr>
            <p:nvPr/>
          </p:nvSpPr>
          <p:spPr>
            <a:xfrm rot="0">
              <a:off x="9979025" y="5798185"/>
              <a:ext cx="8727440" cy="432054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27" name="Rectangle: Rounded Corners 4"/>
            <p:cNvSpPr>
              <a:spLocks/>
            </p:cNvSpPr>
            <p:nvPr/>
          </p:nvSpPr>
          <p:spPr>
            <a:xfrm rot="0">
              <a:off x="10815955" y="9356090"/>
              <a:ext cx="2326640" cy="327660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8" name="Rectangle 8"/>
            <p:cNvSpPr>
              <a:spLocks/>
            </p:cNvSpPr>
            <p:nvPr/>
          </p:nvSpPr>
          <p:spPr>
            <a:xfrm rot="0">
              <a:off x="10701655" y="7052310"/>
              <a:ext cx="6954520" cy="20847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스케줄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: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달력이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뜸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/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하단에는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운동추가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하기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버튼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추가하기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: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운동의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양과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요일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정할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수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있는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콘솔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,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		  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실행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여부에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따른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요일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색깔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표시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기능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내정보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: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체중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,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신장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,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성별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,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목표체중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등을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보여줌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/ BMI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계산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	     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통계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그래프와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목표체중까지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남은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몸무게와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이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달의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달성율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  <p:sp>
          <p:nvSpPr>
            <p:cNvPr id="29" name="Rectangle 9"/>
            <p:cNvSpPr>
              <a:spLocks/>
            </p:cNvSpPr>
            <p:nvPr/>
          </p:nvSpPr>
          <p:spPr>
            <a:xfrm rot="0">
              <a:off x="10701655" y="6233795"/>
              <a:ext cx="6954520" cy="64706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4)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스케줄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,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내정보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탭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66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>
          <a:xfrm rot="5400000">
            <a:off x="6136640" y="480568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rot="5400000">
            <a:off x="13340715" y="480568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rot="18900000" flipH="1">
            <a:off x="7134225" y="217424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rot="2700000">
            <a:off x="12312650" y="217424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rot="2700000" flipH="1" flipV="1">
            <a:off x="7164705" y="7436485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rot="18900000" flipV="1">
            <a:off x="12342495" y="7436485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132955" y="2880360"/>
            <a:ext cx="5211445" cy="521144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3270230" y="1386205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38605" y="458597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70230" y="796798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72710" y="1386205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7815" y="458597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2710" y="796798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19" name="그림 개체 틀 1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>
          <a:xfrm>
            <a:off x="7308215" y="3056255"/>
            <a:ext cx="4861560" cy="4861560"/>
          </a:xfrm>
        </p:spPr>
      </p:pic>
      <p:sp>
        <p:nvSpPr>
          <p:cNvPr id="30" name="Rectangle 20"/>
          <p:cNvSpPr/>
          <p:nvPr/>
        </p:nvSpPr>
        <p:spPr>
          <a:xfrm>
            <a:off x="3573145" y="2230120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만보기 기능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20"/>
          <p:cNvSpPr/>
          <p:nvPr/>
        </p:nvSpPr>
        <p:spPr>
          <a:xfrm>
            <a:off x="2516505" y="5354955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추천 기능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20"/>
          <p:cNvSpPr/>
          <p:nvPr/>
        </p:nvSpPr>
        <p:spPr>
          <a:xfrm>
            <a:off x="3187065" y="8737600"/>
            <a:ext cx="3115310" cy="107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로그인 및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소셜 연동 로그인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20"/>
          <p:cNvSpPr/>
          <p:nvPr/>
        </p:nvSpPr>
        <p:spPr>
          <a:xfrm>
            <a:off x="13618210" y="8597265"/>
            <a:ext cx="3115310" cy="107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운동 체크리스트 및 달성율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13270230" y="2205990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식단 관리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20"/>
          <p:cNvSpPr/>
          <p:nvPr/>
        </p:nvSpPr>
        <p:spPr>
          <a:xfrm>
            <a:off x="14238605" y="5369560"/>
            <a:ext cx="2763520" cy="107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운동 스케줄표 등록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A6772C-2381-4BBC-AA33-FCD2074E5F0C}"/>
              </a:ext>
            </a:extLst>
          </p:cNvPr>
          <p:cNvSpPr/>
          <p:nvPr/>
        </p:nvSpPr>
        <p:spPr>
          <a:xfrm>
            <a:off x="14691360" y="9951720"/>
            <a:ext cx="4160520" cy="563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: Rounded Corners 35"/>
          <p:cNvSpPr>
            <a:spLocks/>
          </p:cNvSpPr>
          <p:nvPr/>
        </p:nvSpPr>
        <p:spPr>
          <a:xfrm rot="0">
            <a:off x="8499475" y="8486775"/>
            <a:ext cx="2475865" cy="506730"/>
          </a:xfrm>
          <a:prstGeom prst="roundRect">
            <a:avLst>
              <a:gd name="adj" fmla="val 50000"/>
            </a:avLst>
          </a:prstGeom>
          <a:ln w="0">
            <a:noFill/>
            <a:prstDash/>
          </a:ln>
          <a:effectLst>
            <a:outerShdw sx="70000" sy="70000" blurRad="431800" dist="2032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Calibri" charset="0"/>
                <a:ea typeface="Arial" charset="0"/>
                <a:cs typeface="+mn-cs"/>
              </a:rPr>
              <a:t>마이다비</a:t>
            </a:r>
            <a:endParaRPr lang="ko-KR" altLang="en-US" sz="2600" b="1">
              <a:latin typeface="Calibri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2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/>
        </p:nvSpPr>
        <p:spPr>
          <a:xfrm>
            <a:off x="10035585" y="1133004"/>
            <a:ext cx="307070" cy="3070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/>
          <p:cNvSpPr/>
          <p:nvPr/>
        </p:nvSpPr>
        <p:spPr>
          <a:xfrm>
            <a:off x="2382447" y="3401672"/>
            <a:ext cx="307070" cy="3070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reeform: Shape 17"/>
          <p:cNvSpPr/>
          <p:nvPr/>
        </p:nvSpPr>
        <p:spPr>
          <a:xfrm>
            <a:off x="5912303" y="8814228"/>
            <a:ext cx="307070" cy="3070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Freeform: Shape 18"/>
          <p:cNvSpPr/>
          <p:nvPr/>
        </p:nvSpPr>
        <p:spPr>
          <a:xfrm>
            <a:off x="17454919" y="2654148"/>
            <a:ext cx="307070" cy="3070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6065838" y="4686181"/>
            <a:ext cx="7345362" cy="1643981"/>
            <a:chOff x="6065838" y="4686181"/>
            <a:chExt cx="7345362" cy="1643981"/>
          </a:xfrm>
        </p:grpSpPr>
        <p:sp>
          <p:nvSpPr>
            <p:cNvPr id="21" name="Rectangle 20"/>
            <p:cNvSpPr/>
            <p:nvPr/>
          </p:nvSpPr>
          <p:spPr>
            <a:xfrm>
              <a:off x="6065838" y="4686181"/>
              <a:ext cx="734536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panose="02000503000000020004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Thank You!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2809" y="5930052"/>
              <a:ext cx="53714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7</a:t>
              </a:r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조 이성원 </a:t>
              </a:r>
              <a:r>
                <a:rPr lang="ko-KR" altLang="en-US" sz="2000" dirty="0" err="1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송근영</a:t>
              </a:r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최연주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88950D-0452-4FE9-9C6C-D94102CCEF43}"/>
              </a:ext>
            </a:extLst>
          </p:cNvPr>
          <p:cNvSpPr/>
          <p:nvPr/>
        </p:nvSpPr>
        <p:spPr>
          <a:xfrm>
            <a:off x="14711777" y="9830951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u"/>
      </p:transition>
    </mc:Choice>
    <mc:Fallback xmlns=""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2">
      <a:dk1>
        <a:srgbClr val="000000"/>
      </a:dk1>
      <a:lt1>
        <a:srgbClr val="FFFFFF"/>
      </a:lt1>
      <a:dk2>
        <a:srgbClr val="2D3847"/>
      </a:dk2>
      <a:lt2>
        <a:srgbClr val="000000"/>
      </a:lt2>
      <a:accent1>
        <a:srgbClr val="20BEA0"/>
      </a:accent1>
      <a:accent2>
        <a:srgbClr val="33ADD3"/>
      </a:accent2>
      <a:accent3>
        <a:srgbClr val="1E4EB8"/>
      </a:accent3>
      <a:accent4>
        <a:srgbClr val="A516DE"/>
      </a:accent4>
      <a:accent5>
        <a:srgbClr val="EE1457"/>
      </a:accent5>
      <a:accent6>
        <a:srgbClr val="EB9B0B"/>
      </a:accent6>
      <a:hlink>
        <a:srgbClr val="44546A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54</Paragraphs>
  <Words>212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delight</dc:creator>
  <cp:lastModifiedBy>근영 송</cp:lastModifiedBy>
  <dc:title>PowerPoint Presentation</dc:title>
  <dcterms:modified xsi:type="dcterms:W3CDTF">2019-09-08T14:55:00Z</dcterms:modified>
</cp:coreProperties>
</file>