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59" r:id="rId9"/>
  </p:sldMasterIdLst>
  <p:notesMasterIdLst>
    <p:notesMasterId r:id="rId11"/>
  </p:notesMasterIdLst>
  <p:sldIdLst>
    <p:sldId id="347" r:id="rId13"/>
    <p:sldId id="302" r:id="rId15"/>
    <p:sldId id="262" r:id="rId17"/>
    <p:sldId id="307" r:id="rId18"/>
    <p:sldId id="317" r:id="rId19"/>
    <p:sldId id="348" r:id="rId20"/>
    <p:sldId id="349" r:id="rId21"/>
    <p:sldId id="351" r:id="rId22"/>
    <p:sldId id="352" r:id="rId23"/>
    <p:sldId id="353" r:id="rId24"/>
    <p:sldId id="354" r:id="rId25"/>
    <p:sldId id="304" r:id="rId26"/>
  </p:sldIdLst>
  <p:sldSz cx="19477355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EFAFB233-063F-42B5-8137-9DF3F51BA10A}">
      <p15:sldGuideLst xmlns:p15="http://schemas.microsoft.com/office/powerpoint/2012/main">
        <p15:guide id="1" orient="horz" pos="3448" userDrawn="1">
          <p15:clr>
            <a:srgbClr val="A4A3A4"/>
          </p15:clr>
        </p15:guide>
        <p15:guide id="2" pos="61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0BC7B9"/>
    <a:srgbClr val="212837"/>
    <a:srgbClr val="F8F8F8"/>
    <a:srgbClr val="2891ED"/>
    <a:srgbClr val="28B0AA"/>
    <a:srgbClr val="EB7E21"/>
    <a:srgbClr val="D74142"/>
    <a:srgbClr val="D44465"/>
    <a:srgbClr val="674AB4"/>
    <a:srgbClr val="3B519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51" autoAdjust="0"/>
    <p:restoredTop sz="80704" autoAdjust="0"/>
  </p:normalViewPr>
  <p:slideViewPr>
    <p:cSldViewPr snapToGrid="0" snapToObjects="1">
      <p:cViewPr varScale="1">
        <p:scale>
          <a:sx n="37" d="100"/>
          <a:sy n="37" d="100"/>
        </p:scale>
        <p:origin x="-68" y="180"/>
      </p:cViewPr>
      <p:guideLst>
        <p:guide orient="horz" pos="3448"/>
        <p:guide pos="6104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>
        <p:guide orient="horz" pos="3448"/>
        <p:guide pos="6104"/>
      </p:guideLst>
    </p:cSldViewPr>
  </p:notes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9" Type="http://schemas.openxmlformats.org/officeDocument/2006/relationships/slideMaster" Target="slideMasters/slideMaster1.xml"></Relationship><Relationship Id="rId10" Type="http://schemas.openxmlformats.org/officeDocument/2006/relationships/theme" Target="theme/theme1.xml"></Relationship><Relationship Id="rId11" Type="http://schemas.openxmlformats.org/officeDocument/2006/relationships/notesMaster" Target="notesMasters/notesMaster1.xml"></Relationship><Relationship Id="rId13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96E86-5E67-4DFC-9D7D-D598240582E8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C7E86-76DE-4D38-A718-39A1E655A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3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1pPr>
    <a:lvl2pPr marL="746150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2pPr>
    <a:lvl3pPr marL="1492301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3pPr>
    <a:lvl4pPr marL="2238451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4pPr>
    <a:lvl5pPr marL="2984602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5pPr>
    <a:lvl6pPr marL="3730752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6pPr>
    <a:lvl7pPr marL="4476902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7pPr>
    <a:lvl8pPr marL="5223053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8pPr>
    <a:lvl9pPr marL="5969203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C7E86-76DE-4D38-A718-39A1E655A73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26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C7E86-76DE-4D38-A718-39A1E655A7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9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60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805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9678670" y="560705"/>
            <a:ext cx="9243060" cy="9852025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7161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7805291" y="3384048"/>
            <a:ext cx="3142852" cy="3532456"/>
          </a:xfrm>
          <a:custGeom>
            <a:avLst/>
            <a:gdLst>
              <a:gd name="connsiteX0" fmla="*/ 1571643 w 3142852"/>
              <a:gd name="connsiteY0" fmla="*/ 0 h 3532456"/>
              <a:gd name="connsiteX1" fmla="*/ 1601512 w 3142852"/>
              <a:gd name="connsiteY1" fmla="*/ 1541 h 3532456"/>
              <a:gd name="connsiteX2" fmla="*/ 1632249 w 3142852"/>
              <a:gd name="connsiteY2" fmla="*/ 6384 h 3532456"/>
              <a:gd name="connsiteX3" fmla="*/ 1663850 w 3142852"/>
              <a:gd name="connsiteY3" fmla="*/ 14088 h 3532456"/>
              <a:gd name="connsiteX4" fmla="*/ 1696534 w 3142852"/>
              <a:gd name="connsiteY4" fmla="*/ 25093 h 3532456"/>
              <a:gd name="connsiteX5" fmla="*/ 1731167 w 3142852"/>
              <a:gd name="connsiteY5" fmla="*/ 39402 h 3532456"/>
              <a:gd name="connsiteX6" fmla="*/ 1767962 w 3142852"/>
              <a:gd name="connsiteY6" fmla="*/ 56570 h 3532456"/>
              <a:gd name="connsiteX7" fmla="*/ 1807356 w 3142852"/>
              <a:gd name="connsiteY7" fmla="*/ 77042 h 3532456"/>
              <a:gd name="connsiteX8" fmla="*/ 1849781 w 3142852"/>
              <a:gd name="connsiteY8" fmla="*/ 100374 h 3532456"/>
              <a:gd name="connsiteX9" fmla="*/ 1895668 w 3142852"/>
              <a:gd name="connsiteY9" fmla="*/ 127229 h 3532456"/>
              <a:gd name="connsiteX10" fmla="*/ 1945668 w 3142852"/>
              <a:gd name="connsiteY10" fmla="*/ 156945 h 3532456"/>
              <a:gd name="connsiteX11" fmla="*/ 1999997 w 3142852"/>
              <a:gd name="connsiteY11" fmla="*/ 190182 h 3532456"/>
              <a:gd name="connsiteX12" fmla="*/ 2059304 w 3142852"/>
              <a:gd name="connsiteY12" fmla="*/ 226062 h 3532456"/>
              <a:gd name="connsiteX13" fmla="*/ 2123806 w 3142852"/>
              <a:gd name="connsiteY13" fmla="*/ 265462 h 3532456"/>
              <a:gd name="connsiteX14" fmla="*/ 2193936 w 3142852"/>
              <a:gd name="connsiteY14" fmla="*/ 307725 h 3532456"/>
              <a:gd name="connsiteX15" fmla="*/ 2270342 w 3142852"/>
              <a:gd name="connsiteY15" fmla="*/ 353510 h 3532456"/>
              <a:gd name="connsiteX16" fmla="*/ 2353459 w 3142852"/>
              <a:gd name="connsiteY16" fmla="*/ 401935 h 3532456"/>
              <a:gd name="connsiteX17" fmla="*/ 2436576 w 3142852"/>
              <a:gd name="connsiteY17" fmla="*/ 450142 h 3532456"/>
              <a:gd name="connsiteX18" fmla="*/ 2514065 w 3142852"/>
              <a:gd name="connsiteY18" fmla="*/ 493945 h 3532456"/>
              <a:gd name="connsiteX19" fmla="*/ 2585493 w 3142852"/>
              <a:gd name="connsiteY19" fmla="*/ 534007 h 3532456"/>
              <a:gd name="connsiteX20" fmla="*/ 2651727 w 3142852"/>
              <a:gd name="connsiteY20" fmla="*/ 570766 h 3532456"/>
              <a:gd name="connsiteX21" fmla="*/ 2712117 w 3142852"/>
              <a:gd name="connsiteY21" fmla="*/ 604225 h 3532456"/>
              <a:gd name="connsiteX22" fmla="*/ 2767744 w 3142852"/>
              <a:gd name="connsiteY22" fmla="*/ 635262 h 3532456"/>
              <a:gd name="connsiteX23" fmla="*/ 2818394 w 3142852"/>
              <a:gd name="connsiteY23" fmla="*/ 663876 h 3532456"/>
              <a:gd name="connsiteX24" fmla="*/ 2864281 w 3142852"/>
              <a:gd name="connsiteY24" fmla="*/ 690511 h 3532456"/>
              <a:gd name="connsiteX25" fmla="*/ 2905840 w 3142852"/>
              <a:gd name="connsiteY25" fmla="*/ 716044 h 3532456"/>
              <a:gd name="connsiteX26" fmla="*/ 2943286 w 3142852"/>
              <a:gd name="connsiteY26" fmla="*/ 740037 h 3532456"/>
              <a:gd name="connsiteX27" fmla="*/ 2976186 w 3142852"/>
              <a:gd name="connsiteY27" fmla="*/ 763370 h 3532456"/>
              <a:gd name="connsiteX28" fmla="*/ 3005840 w 3142852"/>
              <a:gd name="connsiteY28" fmla="*/ 786702 h 3532456"/>
              <a:gd name="connsiteX29" fmla="*/ 3031813 w 3142852"/>
              <a:gd name="connsiteY29" fmla="*/ 809595 h 3532456"/>
              <a:gd name="connsiteX30" fmla="*/ 3054108 w 3142852"/>
              <a:gd name="connsiteY30" fmla="*/ 833147 h 3532456"/>
              <a:gd name="connsiteX31" fmla="*/ 3073588 w 3142852"/>
              <a:gd name="connsiteY31" fmla="*/ 857580 h 3532456"/>
              <a:gd name="connsiteX32" fmla="*/ 3090038 w 3142852"/>
              <a:gd name="connsiteY32" fmla="*/ 883114 h 3532456"/>
              <a:gd name="connsiteX33" fmla="*/ 3103675 w 3142852"/>
              <a:gd name="connsiteY33" fmla="*/ 910189 h 3532456"/>
              <a:gd name="connsiteX34" fmla="*/ 3114930 w 3142852"/>
              <a:gd name="connsiteY34" fmla="*/ 939245 h 3532456"/>
              <a:gd name="connsiteX35" fmla="*/ 3124021 w 3142852"/>
              <a:gd name="connsiteY35" fmla="*/ 970722 h 3532456"/>
              <a:gd name="connsiteX36" fmla="*/ 3130731 w 3142852"/>
              <a:gd name="connsiteY36" fmla="*/ 1004840 h 3532456"/>
              <a:gd name="connsiteX37" fmla="*/ 3136142 w 3142852"/>
              <a:gd name="connsiteY37" fmla="*/ 1042039 h 3532456"/>
              <a:gd name="connsiteX38" fmla="*/ 3139605 w 3142852"/>
              <a:gd name="connsiteY38" fmla="*/ 1082762 h 3532456"/>
              <a:gd name="connsiteX39" fmla="*/ 3141770 w 3142852"/>
              <a:gd name="connsiteY39" fmla="*/ 1127225 h 3532456"/>
              <a:gd name="connsiteX40" fmla="*/ 3142636 w 3142852"/>
              <a:gd name="connsiteY40" fmla="*/ 1176091 h 3532456"/>
              <a:gd name="connsiteX41" fmla="*/ 3142852 w 3142852"/>
              <a:gd name="connsiteY41" fmla="*/ 1229800 h 3532456"/>
              <a:gd name="connsiteX42" fmla="*/ 3142203 w 3142852"/>
              <a:gd name="connsiteY42" fmla="*/ 1288352 h 3532456"/>
              <a:gd name="connsiteX43" fmla="*/ 3140904 w 3142852"/>
              <a:gd name="connsiteY43" fmla="*/ 1351966 h 3532456"/>
              <a:gd name="connsiteX44" fmla="*/ 3139605 w 3142852"/>
              <a:gd name="connsiteY44" fmla="*/ 1421743 h 3532456"/>
              <a:gd name="connsiteX45" fmla="*/ 3138090 w 3142852"/>
              <a:gd name="connsiteY45" fmla="*/ 1497684 h 3532456"/>
              <a:gd name="connsiteX46" fmla="*/ 3136791 w 3142852"/>
              <a:gd name="connsiteY46" fmla="*/ 1580009 h 3532456"/>
              <a:gd name="connsiteX47" fmla="*/ 3135709 w 3142852"/>
              <a:gd name="connsiteY47" fmla="*/ 1669596 h 3532456"/>
              <a:gd name="connsiteX48" fmla="*/ 3135277 w 3142852"/>
              <a:gd name="connsiteY48" fmla="*/ 1766229 h 3532456"/>
              <a:gd name="connsiteX49" fmla="*/ 3135709 w 3142852"/>
              <a:gd name="connsiteY49" fmla="*/ 1862860 h 3532456"/>
              <a:gd name="connsiteX50" fmla="*/ 3136791 w 3142852"/>
              <a:gd name="connsiteY50" fmla="*/ 1952449 h 3532456"/>
              <a:gd name="connsiteX51" fmla="*/ 3138090 w 3142852"/>
              <a:gd name="connsiteY51" fmla="*/ 2034773 h 3532456"/>
              <a:gd name="connsiteX52" fmla="*/ 3139605 w 3142852"/>
              <a:gd name="connsiteY52" fmla="*/ 2110713 h 3532456"/>
              <a:gd name="connsiteX53" fmla="*/ 3140904 w 3142852"/>
              <a:gd name="connsiteY53" fmla="*/ 2180490 h 3532456"/>
              <a:gd name="connsiteX54" fmla="*/ 3142203 w 3142852"/>
              <a:gd name="connsiteY54" fmla="*/ 2244105 h 3532456"/>
              <a:gd name="connsiteX55" fmla="*/ 3142852 w 3142852"/>
              <a:gd name="connsiteY55" fmla="*/ 2302656 h 3532456"/>
              <a:gd name="connsiteX56" fmla="*/ 3142636 w 3142852"/>
              <a:gd name="connsiteY56" fmla="*/ 2356365 h 3532456"/>
              <a:gd name="connsiteX57" fmla="*/ 3141770 w 3142852"/>
              <a:gd name="connsiteY57" fmla="*/ 2405231 h 3532456"/>
              <a:gd name="connsiteX58" fmla="*/ 3139605 w 3142852"/>
              <a:gd name="connsiteY58" fmla="*/ 2449695 h 3532456"/>
              <a:gd name="connsiteX59" fmla="*/ 3136142 w 3142852"/>
              <a:gd name="connsiteY59" fmla="*/ 2490417 h 3532456"/>
              <a:gd name="connsiteX60" fmla="*/ 3130948 w 3142852"/>
              <a:gd name="connsiteY60" fmla="*/ 2527617 h 3532456"/>
              <a:gd name="connsiteX61" fmla="*/ 3124021 w 3142852"/>
              <a:gd name="connsiteY61" fmla="*/ 2561736 h 3532456"/>
              <a:gd name="connsiteX62" fmla="*/ 3114930 w 3142852"/>
              <a:gd name="connsiteY62" fmla="*/ 2593213 h 3532456"/>
              <a:gd name="connsiteX63" fmla="*/ 3103675 w 3142852"/>
              <a:gd name="connsiteY63" fmla="*/ 2622267 h 3532456"/>
              <a:gd name="connsiteX64" fmla="*/ 3090038 w 3142852"/>
              <a:gd name="connsiteY64" fmla="*/ 2649342 h 3532456"/>
              <a:gd name="connsiteX65" fmla="*/ 3073588 w 3142852"/>
              <a:gd name="connsiteY65" fmla="*/ 2674876 h 3532456"/>
              <a:gd name="connsiteX66" fmla="*/ 3054108 w 3142852"/>
              <a:gd name="connsiteY66" fmla="*/ 2699309 h 3532456"/>
              <a:gd name="connsiteX67" fmla="*/ 3031813 w 3142852"/>
              <a:gd name="connsiteY67" fmla="*/ 2722862 h 3532456"/>
              <a:gd name="connsiteX68" fmla="*/ 3005840 w 3142852"/>
              <a:gd name="connsiteY68" fmla="*/ 2745754 h 3532456"/>
              <a:gd name="connsiteX69" fmla="*/ 2976402 w 3142852"/>
              <a:gd name="connsiteY69" fmla="*/ 2769086 h 3532456"/>
              <a:gd name="connsiteX70" fmla="*/ 2943286 w 3142852"/>
              <a:gd name="connsiteY70" fmla="*/ 2792419 h 3532456"/>
              <a:gd name="connsiteX71" fmla="*/ 2905840 w 3142852"/>
              <a:gd name="connsiteY71" fmla="*/ 2816632 h 3532456"/>
              <a:gd name="connsiteX72" fmla="*/ 2864498 w 3142852"/>
              <a:gd name="connsiteY72" fmla="*/ 2841945 h 3532456"/>
              <a:gd name="connsiteX73" fmla="*/ 2818394 w 3142852"/>
              <a:gd name="connsiteY73" fmla="*/ 2868580 h 3532456"/>
              <a:gd name="connsiteX74" fmla="*/ 2767744 w 3142852"/>
              <a:gd name="connsiteY74" fmla="*/ 2897196 h 3532456"/>
              <a:gd name="connsiteX75" fmla="*/ 2712117 w 3142852"/>
              <a:gd name="connsiteY75" fmla="*/ 2928232 h 3532456"/>
              <a:gd name="connsiteX76" fmla="*/ 2651727 w 3142852"/>
              <a:gd name="connsiteY76" fmla="*/ 2961910 h 3532456"/>
              <a:gd name="connsiteX77" fmla="*/ 2585493 w 3142852"/>
              <a:gd name="connsiteY77" fmla="*/ 2998669 h 3532456"/>
              <a:gd name="connsiteX78" fmla="*/ 2514065 w 3142852"/>
              <a:gd name="connsiteY78" fmla="*/ 3038511 h 3532456"/>
              <a:gd name="connsiteX79" fmla="*/ 2436576 w 3142852"/>
              <a:gd name="connsiteY79" fmla="*/ 3082314 h 3532456"/>
              <a:gd name="connsiteX80" fmla="*/ 2353459 w 3142852"/>
              <a:gd name="connsiteY80" fmla="*/ 3130521 h 3532456"/>
              <a:gd name="connsiteX81" fmla="*/ 2270342 w 3142852"/>
              <a:gd name="connsiteY81" fmla="*/ 3178947 h 3532456"/>
              <a:gd name="connsiteX82" fmla="*/ 2193936 w 3142852"/>
              <a:gd name="connsiteY82" fmla="*/ 3224731 h 3532456"/>
              <a:gd name="connsiteX83" fmla="*/ 2123806 w 3142852"/>
              <a:gd name="connsiteY83" fmla="*/ 3266994 h 3532456"/>
              <a:gd name="connsiteX84" fmla="*/ 2059304 w 3142852"/>
              <a:gd name="connsiteY84" fmla="*/ 3306395 h 3532456"/>
              <a:gd name="connsiteX85" fmla="*/ 1999997 w 3142852"/>
              <a:gd name="connsiteY85" fmla="*/ 3342274 h 3532456"/>
              <a:gd name="connsiteX86" fmla="*/ 1945668 w 3142852"/>
              <a:gd name="connsiteY86" fmla="*/ 3375513 h 3532456"/>
              <a:gd name="connsiteX87" fmla="*/ 1895668 w 3142852"/>
              <a:gd name="connsiteY87" fmla="*/ 3405228 h 3532456"/>
              <a:gd name="connsiteX88" fmla="*/ 1849781 w 3142852"/>
              <a:gd name="connsiteY88" fmla="*/ 3432083 h 3532456"/>
              <a:gd name="connsiteX89" fmla="*/ 1807356 w 3142852"/>
              <a:gd name="connsiteY89" fmla="*/ 3455415 h 3532456"/>
              <a:gd name="connsiteX90" fmla="*/ 1767962 w 3142852"/>
              <a:gd name="connsiteY90" fmla="*/ 3475886 h 3532456"/>
              <a:gd name="connsiteX91" fmla="*/ 1731167 w 3142852"/>
              <a:gd name="connsiteY91" fmla="*/ 3493055 h 3532456"/>
              <a:gd name="connsiteX92" fmla="*/ 1696534 w 3142852"/>
              <a:gd name="connsiteY92" fmla="*/ 3507363 h 3532456"/>
              <a:gd name="connsiteX93" fmla="*/ 1663850 w 3142852"/>
              <a:gd name="connsiteY93" fmla="*/ 3518369 h 3532456"/>
              <a:gd name="connsiteX94" fmla="*/ 1632249 w 3142852"/>
              <a:gd name="connsiteY94" fmla="*/ 3526073 h 3532456"/>
              <a:gd name="connsiteX95" fmla="*/ 1601512 w 3142852"/>
              <a:gd name="connsiteY95" fmla="*/ 3530916 h 3532456"/>
              <a:gd name="connsiteX96" fmla="*/ 1571643 w 3142852"/>
              <a:gd name="connsiteY96" fmla="*/ 3532456 h 3532456"/>
              <a:gd name="connsiteX97" fmla="*/ 1541339 w 3142852"/>
              <a:gd name="connsiteY97" fmla="*/ 3530916 h 3532456"/>
              <a:gd name="connsiteX98" fmla="*/ 1510604 w 3142852"/>
              <a:gd name="connsiteY98" fmla="*/ 3526073 h 3532456"/>
              <a:gd name="connsiteX99" fmla="*/ 1479003 w 3142852"/>
              <a:gd name="connsiteY99" fmla="*/ 3518369 h 3532456"/>
              <a:gd name="connsiteX100" fmla="*/ 1446318 w 3142852"/>
              <a:gd name="connsiteY100" fmla="*/ 3507363 h 3532456"/>
              <a:gd name="connsiteX101" fmla="*/ 1411687 w 3142852"/>
              <a:gd name="connsiteY101" fmla="*/ 3493055 h 3532456"/>
              <a:gd name="connsiteX102" fmla="*/ 1374890 w 3142852"/>
              <a:gd name="connsiteY102" fmla="*/ 3475886 h 3532456"/>
              <a:gd name="connsiteX103" fmla="*/ 1335496 w 3142852"/>
              <a:gd name="connsiteY103" fmla="*/ 3455415 h 3532456"/>
              <a:gd name="connsiteX104" fmla="*/ 1293071 w 3142852"/>
              <a:gd name="connsiteY104" fmla="*/ 3432083 h 3532456"/>
              <a:gd name="connsiteX105" fmla="*/ 1247184 w 3142852"/>
              <a:gd name="connsiteY105" fmla="*/ 3405228 h 3532456"/>
              <a:gd name="connsiteX106" fmla="*/ 1197184 w 3142852"/>
              <a:gd name="connsiteY106" fmla="*/ 3375513 h 3532456"/>
              <a:gd name="connsiteX107" fmla="*/ 1142856 w 3142852"/>
              <a:gd name="connsiteY107" fmla="*/ 3342274 h 3532456"/>
              <a:gd name="connsiteX108" fmla="*/ 1083548 w 3142852"/>
              <a:gd name="connsiteY108" fmla="*/ 3306395 h 3532456"/>
              <a:gd name="connsiteX109" fmla="*/ 1019046 w 3142852"/>
              <a:gd name="connsiteY109" fmla="*/ 3266994 h 3532456"/>
              <a:gd name="connsiteX110" fmla="*/ 948917 w 3142852"/>
              <a:gd name="connsiteY110" fmla="*/ 3224731 h 3532456"/>
              <a:gd name="connsiteX111" fmla="*/ 872510 w 3142852"/>
              <a:gd name="connsiteY111" fmla="*/ 3178947 h 3532456"/>
              <a:gd name="connsiteX112" fmla="*/ 789393 w 3142852"/>
              <a:gd name="connsiteY112" fmla="*/ 3130521 h 3532456"/>
              <a:gd name="connsiteX113" fmla="*/ 706276 w 3142852"/>
              <a:gd name="connsiteY113" fmla="*/ 3082314 h 3532456"/>
              <a:gd name="connsiteX114" fmla="*/ 628786 w 3142852"/>
              <a:gd name="connsiteY114" fmla="*/ 3038511 h 3532456"/>
              <a:gd name="connsiteX115" fmla="*/ 557359 w 3142852"/>
              <a:gd name="connsiteY115" fmla="*/ 2998450 h 3532456"/>
              <a:gd name="connsiteX116" fmla="*/ 491125 w 3142852"/>
              <a:gd name="connsiteY116" fmla="*/ 2961690 h 3532456"/>
              <a:gd name="connsiteX117" fmla="*/ 430735 w 3142852"/>
              <a:gd name="connsiteY117" fmla="*/ 2928232 h 3532456"/>
              <a:gd name="connsiteX118" fmla="*/ 375108 w 3142852"/>
              <a:gd name="connsiteY118" fmla="*/ 2897196 h 3532456"/>
              <a:gd name="connsiteX119" fmla="*/ 324458 w 3142852"/>
              <a:gd name="connsiteY119" fmla="*/ 2868580 h 3532456"/>
              <a:gd name="connsiteX120" fmla="*/ 278571 w 3142852"/>
              <a:gd name="connsiteY120" fmla="*/ 2841945 h 3532456"/>
              <a:gd name="connsiteX121" fmla="*/ 237012 w 3142852"/>
              <a:gd name="connsiteY121" fmla="*/ 2816412 h 3532456"/>
              <a:gd name="connsiteX122" fmla="*/ 199567 w 3142852"/>
              <a:gd name="connsiteY122" fmla="*/ 2792419 h 3532456"/>
              <a:gd name="connsiteX123" fmla="*/ 166667 w 3142852"/>
              <a:gd name="connsiteY123" fmla="*/ 2769086 h 3532456"/>
              <a:gd name="connsiteX124" fmla="*/ 137013 w 3142852"/>
              <a:gd name="connsiteY124" fmla="*/ 2745754 h 3532456"/>
              <a:gd name="connsiteX125" fmla="*/ 111039 w 3142852"/>
              <a:gd name="connsiteY125" fmla="*/ 2722862 h 3532456"/>
              <a:gd name="connsiteX126" fmla="*/ 88744 w 3142852"/>
              <a:gd name="connsiteY126" fmla="*/ 2699309 h 3532456"/>
              <a:gd name="connsiteX127" fmla="*/ 69264 w 3142852"/>
              <a:gd name="connsiteY127" fmla="*/ 2674876 h 3532456"/>
              <a:gd name="connsiteX128" fmla="*/ 52814 w 3142852"/>
              <a:gd name="connsiteY128" fmla="*/ 2649342 h 3532456"/>
              <a:gd name="connsiteX129" fmla="*/ 39178 w 3142852"/>
              <a:gd name="connsiteY129" fmla="*/ 2622267 h 3532456"/>
              <a:gd name="connsiteX130" fmla="*/ 27922 w 3142852"/>
              <a:gd name="connsiteY130" fmla="*/ 2593213 h 3532456"/>
              <a:gd name="connsiteX131" fmla="*/ 18831 w 3142852"/>
              <a:gd name="connsiteY131" fmla="*/ 2561736 h 3532456"/>
              <a:gd name="connsiteX132" fmla="*/ 12121 w 3142852"/>
              <a:gd name="connsiteY132" fmla="*/ 2527617 h 3532456"/>
              <a:gd name="connsiteX133" fmla="*/ 6710 w 3142852"/>
              <a:gd name="connsiteY133" fmla="*/ 2490417 h 3532456"/>
              <a:gd name="connsiteX134" fmla="*/ 3246 w 3142852"/>
              <a:gd name="connsiteY134" fmla="*/ 2449695 h 3532456"/>
              <a:gd name="connsiteX135" fmla="*/ 1082 w 3142852"/>
              <a:gd name="connsiteY135" fmla="*/ 2405231 h 3532456"/>
              <a:gd name="connsiteX136" fmla="*/ 216 w 3142852"/>
              <a:gd name="connsiteY136" fmla="*/ 2356365 h 3532456"/>
              <a:gd name="connsiteX137" fmla="*/ 0 w 3142852"/>
              <a:gd name="connsiteY137" fmla="*/ 2302656 h 3532456"/>
              <a:gd name="connsiteX138" fmla="*/ 649 w 3142852"/>
              <a:gd name="connsiteY138" fmla="*/ 2244105 h 3532456"/>
              <a:gd name="connsiteX139" fmla="*/ 1948 w 3142852"/>
              <a:gd name="connsiteY139" fmla="*/ 2180490 h 3532456"/>
              <a:gd name="connsiteX140" fmla="*/ 3246 w 3142852"/>
              <a:gd name="connsiteY140" fmla="*/ 2110713 h 3532456"/>
              <a:gd name="connsiteX141" fmla="*/ 4762 w 3142852"/>
              <a:gd name="connsiteY141" fmla="*/ 2034773 h 3532456"/>
              <a:gd name="connsiteX142" fmla="*/ 6061 w 3142852"/>
              <a:gd name="connsiteY142" fmla="*/ 1952449 h 3532456"/>
              <a:gd name="connsiteX143" fmla="*/ 7143 w 3142852"/>
              <a:gd name="connsiteY143" fmla="*/ 1862860 h 3532456"/>
              <a:gd name="connsiteX144" fmla="*/ 7576 w 3142852"/>
              <a:gd name="connsiteY144" fmla="*/ 1766229 h 3532456"/>
              <a:gd name="connsiteX145" fmla="*/ 7143 w 3142852"/>
              <a:gd name="connsiteY145" fmla="*/ 1669596 h 3532456"/>
              <a:gd name="connsiteX146" fmla="*/ 6061 w 3142852"/>
              <a:gd name="connsiteY146" fmla="*/ 1580009 h 3532456"/>
              <a:gd name="connsiteX147" fmla="*/ 4762 w 3142852"/>
              <a:gd name="connsiteY147" fmla="*/ 1497684 h 3532456"/>
              <a:gd name="connsiteX148" fmla="*/ 3246 w 3142852"/>
              <a:gd name="connsiteY148" fmla="*/ 1421743 h 3532456"/>
              <a:gd name="connsiteX149" fmla="*/ 1948 w 3142852"/>
              <a:gd name="connsiteY149" fmla="*/ 1351966 h 3532456"/>
              <a:gd name="connsiteX150" fmla="*/ 649 w 3142852"/>
              <a:gd name="connsiteY150" fmla="*/ 1288352 h 3532456"/>
              <a:gd name="connsiteX151" fmla="*/ 0 w 3142852"/>
              <a:gd name="connsiteY151" fmla="*/ 1229800 h 3532456"/>
              <a:gd name="connsiteX152" fmla="*/ 216 w 3142852"/>
              <a:gd name="connsiteY152" fmla="*/ 1176091 h 3532456"/>
              <a:gd name="connsiteX153" fmla="*/ 1082 w 3142852"/>
              <a:gd name="connsiteY153" fmla="*/ 1127225 h 3532456"/>
              <a:gd name="connsiteX154" fmla="*/ 3246 w 3142852"/>
              <a:gd name="connsiteY154" fmla="*/ 1082762 h 3532456"/>
              <a:gd name="connsiteX155" fmla="*/ 6710 w 3142852"/>
              <a:gd name="connsiteY155" fmla="*/ 1042039 h 3532456"/>
              <a:gd name="connsiteX156" fmla="*/ 11905 w 3142852"/>
              <a:gd name="connsiteY156" fmla="*/ 1004840 h 3532456"/>
              <a:gd name="connsiteX157" fmla="*/ 18831 w 3142852"/>
              <a:gd name="connsiteY157" fmla="*/ 970722 h 3532456"/>
              <a:gd name="connsiteX158" fmla="*/ 27922 w 3142852"/>
              <a:gd name="connsiteY158" fmla="*/ 939245 h 3532456"/>
              <a:gd name="connsiteX159" fmla="*/ 39178 w 3142852"/>
              <a:gd name="connsiteY159" fmla="*/ 910189 h 3532456"/>
              <a:gd name="connsiteX160" fmla="*/ 52814 w 3142852"/>
              <a:gd name="connsiteY160" fmla="*/ 883114 h 3532456"/>
              <a:gd name="connsiteX161" fmla="*/ 69264 w 3142852"/>
              <a:gd name="connsiteY161" fmla="*/ 857580 h 3532456"/>
              <a:gd name="connsiteX162" fmla="*/ 88744 w 3142852"/>
              <a:gd name="connsiteY162" fmla="*/ 833147 h 3532456"/>
              <a:gd name="connsiteX163" fmla="*/ 111039 w 3142852"/>
              <a:gd name="connsiteY163" fmla="*/ 809595 h 3532456"/>
              <a:gd name="connsiteX164" fmla="*/ 137013 w 3142852"/>
              <a:gd name="connsiteY164" fmla="*/ 786702 h 3532456"/>
              <a:gd name="connsiteX165" fmla="*/ 166450 w 3142852"/>
              <a:gd name="connsiteY165" fmla="*/ 763370 h 3532456"/>
              <a:gd name="connsiteX166" fmla="*/ 199567 w 3142852"/>
              <a:gd name="connsiteY166" fmla="*/ 740037 h 3532456"/>
              <a:gd name="connsiteX167" fmla="*/ 237012 w 3142852"/>
              <a:gd name="connsiteY167" fmla="*/ 715825 h 3532456"/>
              <a:gd name="connsiteX168" fmla="*/ 278354 w 3142852"/>
              <a:gd name="connsiteY168" fmla="*/ 690511 h 3532456"/>
              <a:gd name="connsiteX169" fmla="*/ 324458 w 3142852"/>
              <a:gd name="connsiteY169" fmla="*/ 663876 h 3532456"/>
              <a:gd name="connsiteX170" fmla="*/ 375108 w 3142852"/>
              <a:gd name="connsiteY170" fmla="*/ 635262 h 3532456"/>
              <a:gd name="connsiteX171" fmla="*/ 430735 w 3142852"/>
              <a:gd name="connsiteY171" fmla="*/ 604225 h 3532456"/>
              <a:gd name="connsiteX172" fmla="*/ 491125 w 3142852"/>
              <a:gd name="connsiteY172" fmla="*/ 570547 h 3532456"/>
              <a:gd name="connsiteX173" fmla="*/ 557359 w 3142852"/>
              <a:gd name="connsiteY173" fmla="*/ 533787 h 3532456"/>
              <a:gd name="connsiteX174" fmla="*/ 628786 w 3142852"/>
              <a:gd name="connsiteY174" fmla="*/ 493945 h 3532456"/>
              <a:gd name="connsiteX175" fmla="*/ 706276 w 3142852"/>
              <a:gd name="connsiteY175" fmla="*/ 450142 h 3532456"/>
              <a:gd name="connsiteX176" fmla="*/ 789393 w 3142852"/>
              <a:gd name="connsiteY176" fmla="*/ 401935 h 3532456"/>
              <a:gd name="connsiteX177" fmla="*/ 872510 w 3142852"/>
              <a:gd name="connsiteY177" fmla="*/ 353510 h 3532456"/>
              <a:gd name="connsiteX178" fmla="*/ 948917 w 3142852"/>
              <a:gd name="connsiteY178" fmla="*/ 307725 h 3532456"/>
              <a:gd name="connsiteX179" fmla="*/ 1019046 w 3142852"/>
              <a:gd name="connsiteY179" fmla="*/ 265462 h 3532456"/>
              <a:gd name="connsiteX180" fmla="*/ 1083548 w 3142852"/>
              <a:gd name="connsiteY180" fmla="*/ 226062 h 3532456"/>
              <a:gd name="connsiteX181" fmla="*/ 1142856 w 3142852"/>
              <a:gd name="connsiteY181" fmla="*/ 190182 h 3532456"/>
              <a:gd name="connsiteX182" fmla="*/ 1197184 w 3142852"/>
              <a:gd name="connsiteY182" fmla="*/ 156945 h 3532456"/>
              <a:gd name="connsiteX183" fmla="*/ 1247184 w 3142852"/>
              <a:gd name="connsiteY183" fmla="*/ 127229 h 3532456"/>
              <a:gd name="connsiteX184" fmla="*/ 1293071 w 3142852"/>
              <a:gd name="connsiteY184" fmla="*/ 100374 h 3532456"/>
              <a:gd name="connsiteX185" fmla="*/ 1335496 w 3142852"/>
              <a:gd name="connsiteY185" fmla="*/ 77042 h 3532456"/>
              <a:gd name="connsiteX186" fmla="*/ 1374890 w 3142852"/>
              <a:gd name="connsiteY186" fmla="*/ 56570 h 3532456"/>
              <a:gd name="connsiteX187" fmla="*/ 1411687 w 3142852"/>
              <a:gd name="connsiteY187" fmla="*/ 39402 h 3532456"/>
              <a:gd name="connsiteX188" fmla="*/ 1446318 w 3142852"/>
              <a:gd name="connsiteY188" fmla="*/ 25093 h 3532456"/>
              <a:gd name="connsiteX189" fmla="*/ 1479003 w 3142852"/>
              <a:gd name="connsiteY189" fmla="*/ 14088 h 3532456"/>
              <a:gd name="connsiteX190" fmla="*/ 1510604 w 3142852"/>
              <a:gd name="connsiteY190" fmla="*/ 6384 h 3532456"/>
              <a:gd name="connsiteX191" fmla="*/ 1541339 w 3142852"/>
              <a:gd name="connsiteY191" fmla="*/ 1541 h 353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3142852" h="3532456">
                <a:moveTo>
                  <a:pt x="1571643" y="0"/>
                </a:moveTo>
                <a:lnTo>
                  <a:pt x="1601512" y="1541"/>
                </a:lnTo>
                <a:lnTo>
                  <a:pt x="1632249" y="6384"/>
                </a:lnTo>
                <a:lnTo>
                  <a:pt x="1663850" y="14088"/>
                </a:lnTo>
                <a:lnTo>
                  <a:pt x="1696534" y="25093"/>
                </a:lnTo>
                <a:lnTo>
                  <a:pt x="1731167" y="39402"/>
                </a:lnTo>
                <a:lnTo>
                  <a:pt x="1767962" y="56570"/>
                </a:lnTo>
                <a:lnTo>
                  <a:pt x="1807356" y="77042"/>
                </a:lnTo>
                <a:lnTo>
                  <a:pt x="1849781" y="100374"/>
                </a:lnTo>
                <a:lnTo>
                  <a:pt x="1895668" y="127229"/>
                </a:lnTo>
                <a:lnTo>
                  <a:pt x="1945668" y="156945"/>
                </a:lnTo>
                <a:lnTo>
                  <a:pt x="1999997" y="190182"/>
                </a:lnTo>
                <a:lnTo>
                  <a:pt x="2059304" y="226062"/>
                </a:lnTo>
                <a:lnTo>
                  <a:pt x="2123806" y="265462"/>
                </a:lnTo>
                <a:lnTo>
                  <a:pt x="2193936" y="307725"/>
                </a:lnTo>
                <a:lnTo>
                  <a:pt x="2270342" y="353510"/>
                </a:lnTo>
                <a:lnTo>
                  <a:pt x="2353459" y="401935"/>
                </a:lnTo>
                <a:lnTo>
                  <a:pt x="2436576" y="450142"/>
                </a:lnTo>
                <a:lnTo>
                  <a:pt x="2514065" y="493945"/>
                </a:lnTo>
                <a:lnTo>
                  <a:pt x="2585493" y="534007"/>
                </a:lnTo>
                <a:lnTo>
                  <a:pt x="2651727" y="570766"/>
                </a:lnTo>
                <a:lnTo>
                  <a:pt x="2712117" y="604225"/>
                </a:lnTo>
                <a:lnTo>
                  <a:pt x="2767744" y="635262"/>
                </a:lnTo>
                <a:lnTo>
                  <a:pt x="2818394" y="663876"/>
                </a:lnTo>
                <a:lnTo>
                  <a:pt x="2864281" y="690511"/>
                </a:lnTo>
                <a:lnTo>
                  <a:pt x="2905840" y="716044"/>
                </a:lnTo>
                <a:lnTo>
                  <a:pt x="2943286" y="740037"/>
                </a:lnTo>
                <a:lnTo>
                  <a:pt x="2976186" y="763370"/>
                </a:lnTo>
                <a:lnTo>
                  <a:pt x="3005840" y="786702"/>
                </a:lnTo>
                <a:lnTo>
                  <a:pt x="3031813" y="809595"/>
                </a:lnTo>
                <a:lnTo>
                  <a:pt x="3054108" y="833147"/>
                </a:lnTo>
                <a:lnTo>
                  <a:pt x="3073588" y="857580"/>
                </a:lnTo>
                <a:lnTo>
                  <a:pt x="3090038" y="883114"/>
                </a:lnTo>
                <a:lnTo>
                  <a:pt x="3103675" y="910189"/>
                </a:lnTo>
                <a:lnTo>
                  <a:pt x="3114930" y="939245"/>
                </a:lnTo>
                <a:lnTo>
                  <a:pt x="3124021" y="970722"/>
                </a:lnTo>
                <a:lnTo>
                  <a:pt x="3130731" y="1004840"/>
                </a:lnTo>
                <a:lnTo>
                  <a:pt x="3136142" y="1042039"/>
                </a:lnTo>
                <a:lnTo>
                  <a:pt x="3139605" y="1082762"/>
                </a:lnTo>
                <a:lnTo>
                  <a:pt x="3141770" y="1127225"/>
                </a:lnTo>
                <a:lnTo>
                  <a:pt x="3142636" y="1176091"/>
                </a:lnTo>
                <a:lnTo>
                  <a:pt x="3142852" y="1229800"/>
                </a:lnTo>
                <a:lnTo>
                  <a:pt x="3142203" y="1288352"/>
                </a:lnTo>
                <a:lnTo>
                  <a:pt x="3140904" y="1351966"/>
                </a:lnTo>
                <a:lnTo>
                  <a:pt x="3139605" y="1421743"/>
                </a:lnTo>
                <a:lnTo>
                  <a:pt x="3138090" y="1497684"/>
                </a:lnTo>
                <a:lnTo>
                  <a:pt x="3136791" y="1580009"/>
                </a:lnTo>
                <a:lnTo>
                  <a:pt x="3135709" y="1669596"/>
                </a:lnTo>
                <a:lnTo>
                  <a:pt x="3135277" y="1766229"/>
                </a:lnTo>
                <a:lnTo>
                  <a:pt x="3135709" y="1862860"/>
                </a:lnTo>
                <a:lnTo>
                  <a:pt x="3136791" y="1952449"/>
                </a:lnTo>
                <a:lnTo>
                  <a:pt x="3138090" y="2034773"/>
                </a:lnTo>
                <a:lnTo>
                  <a:pt x="3139605" y="2110713"/>
                </a:lnTo>
                <a:lnTo>
                  <a:pt x="3140904" y="2180490"/>
                </a:lnTo>
                <a:lnTo>
                  <a:pt x="3142203" y="2244105"/>
                </a:lnTo>
                <a:lnTo>
                  <a:pt x="3142852" y="2302656"/>
                </a:lnTo>
                <a:lnTo>
                  <a:pt x="3142636" y="2356365"/>
                </a:lnTo>
                <a:lnTo>
                  <a:pt x="3141770" y="2405231"/>
                </a:lnTo>
                <a:lnTo>
                  <a:pt x="3139605" y="2449695"/>
                </a:lnTo>
                <a:lnTo>
                  <a:pt x="3136142" y="2490417"/>
                </a:lnTo>
                <a:lnTo>
                  <a:pt x="3130948" y="2527617"/>
                </a:lnTo>
                <a:lnTo>
                  <a:pt x="3124021" y="2561736"/>
                </a:lnTo>
                <a:lnTo>
                  <a:pt x="3114930" y="2593213"/>
                </a:lnTo>
                <a:lnTo>
                  <a:pt x="3103675" y="2622267"/>
                </a:lnTo>
                <a:lnTo>
                  <a:pt x="3090038" y="2649342"/>
                </a:lnTo>
                <a:lnTo>
                  <a:pt x="3073588" y="2674876"/>
                </a:lnTo>
                <a:lnTo>
                  <a:pt x="3054108" y="2699309"/>
                </a:lnTo>
                <a:lnTo>
                  <a:pt x="3031813" y="2722862"/>
                </a:lnTo>
                <a:lnTo>
                  <a:pt x="3005840" y="2745754"/>
                </a:lnTo>
                <a:lnTo>
                  <a:pt x="2976402" y="2769086"/>
                </a:lnTo>
                <a:lnTo>
                  <a:pt x="2943286" y="2792419"/>
                </a:lnTo>
                <a:lnTo>
                  <a:pt x="2905840" y="2816632"/>
                </a:lnTo>
                <a:lnTo>
                  <a:pt x="2864498" y="2841945"/>
                </a:lnTo>
                <a:lnTo>
                  <a:pt x="2818394" y="2868580"/>
                </a:lnTo>
                <a:lnTo>
                  <a:pt x="2767744" y="2897196"/>
                </a:lnTo>
                <a:lnTo>
                  <a:pt x="2712117" y="2928232"/>
                </a:lnTo>
                <a:lnTo>
                  <a:pt x="2651727" y="2961910"/>
                </a:lnTo>
                <a:lnTo>
                  <a:pt x="2585493" y="2998669"/>
                </a:lnTo>
                <a:lnTo>
                  <a:pt x="2514065" y="3038511"/>
                </a:lnTo>
                <a:lnTo>
                  <a:pt x="2436576" y="3082314"/>
                </a:lnTo>
                <a:lnTo>
                  <a:pt x="2353459" y="3130521"/>
                </a:lnTo>
                <a:lnTo>
                  <a:pt x="2270342" y="3178947"/>
                </a:lnTo>
                <a:lnTo>
                  <a:pt x="2193936" y="3224731"/>
                </a:lnTo>
                <a:lnTo>
                  <a:pt x="2123806" y="3266994"/>
                </a:lnTo>
                <a:lnTo>
                  <a:pt x="2059304" y="3306395"/>
                </a:lnTo>
                <a:lnTo>
                  <a:pt x="1999997" y="3342274"/>
                </a:lnTo>
                <a:lnTo>
                  <a:pt x="1945668" y="3375513"/>
                </a:lnTo>
                <a:lnTo>
                  <a:pt x="1895668" y="3405228"/>
                </a:lnTo>
                <a:lnTo>
                  <a:pt x="1849781" y="3432083"/>
                </a:lnTo>
                <a:lnTo>
                  <a:pt x="1807356" y="3455415"/>
                </a:lnTo>
                <a:lnTo>
                  <a:pt x="1767962" y="3475886"/>
                </a:lnTo>
                <a:lnTo>
                  <a:pt x="1731167" y="3493055"/>
                </a:lnTo>
                <a:lnTo>
                  <a:pt x="1696534" y="3507363"/>
                </a:lnTo>
                <a:lnTo>
                  <a:pt x="1663850" y="3518369"/>
                </a:lnTo>
                <a:lnTo>
                  <a:pt x="1632249" y="3526073"/>
                </a:lnTo>
                <a:lnTo>
                  <a:pt x="1601512" y="3530916"/>
                </a:lnTo>
                <a:lnTo>
                  <a:pt x="1571643" y="3532456"/>
                </a:lnTo>
                <a:lnTo>
                  <a:pt x="1541339" y="3530916"/>
                </a:lnTo>
                <a:lnTo>
                  <a:pt x="1510604" y="3526073"/>
                </a:lnTo>
                <a:lnTo>
                  <a:pt x="1479003" y="3518369"/>
                </a:lnTo>
                <a:lnTo>
                  <a:pt x="1446318" y="3507363"/>
                </a:lnTo>
                <a:lnTo>
                  <a:pt x="1411687" y="3493055"/>
                </a:lnTo>
                <a:lnTo>
                  <a:pt x="1374890" y="3475886"/>
                </a:lnTo>
                <a:lnTo>
                  <a:pt x="1335496" y="3455415"/>
                </a:lnTo>
                <a:lnTo>
                  <a:pt x="1293071" y="3432083"/>
                </a:lnTo>
                <a:lnTo>
                  <a:pt x="1247184" y="3405228"/>
                </a:lnTo>
                <a:lnTo>
                  <a:pt x="1197184" y="3375513"/>
                </a:lnTo>
                <a:lnTo>
                  <a:pt x="1142856" y="3342274"/>
                </a:lnTo>
                <a:lnTo>
                  <a:pt x="1083548" y="3306395"/>
                </a:lnTo>
                <a:lnTo>
                  <a:pt x="1019046" y="3266994"/>
                </a:lnTo>
                <a:lnTo>
                  <a:pt x="948917" y="3224731"/>
                </a:lnTo>
                <a:lnTo>
                  <a:pt x="872510" y="3178947"/>
                </a:lnTo>
                <a:lnTo>
                  <a:pt x="789393" y="3130521"/>
                </a:lnTo>
                <a:lnTo>
                  <a:pt x="706276" y="3082314"/>
                </a:lnTo>
                <a:lnTo>
                  <a:pt x="628786" y="3038511"/>
                </a:lnTo>
                <a:lnTo>
                  <a:pt x="557359" y="2998450"/>
                </a:lnTo>
                <a:lnTo>
                  <a:pt x="491125" y="2961690"/>
                </a:lnTo>
                <a:lnTo>
                  <a:pt x="430735" y="2928232"/>
                </a:lnTo>
                <a:lnTo>
                  <a:pt x="375108" y="2897196"/>
                </a:lnTo>
                <a:lnTo>
                  <a:pt x="324458" y="2868580"/>
                </a:lnTo>
                <a:lnTo>
                  <a:pt x="278571" y="2841945"/>
                </a:lnTo>
                <a:lnTo>
                  <a:pt x="237012" y="2816412"/>
                </a:lnTo>
                <a:lnTo>
                  <a:pt x="199567" y="2792419"/>
                </a:lnTo>
                <a:lnTo>
                  <a:pt x="166667" y="2769086"/>
                </a:lnTo>
                <a:lnTo>
                  <a:pt x="137013" y="2745754"/>
                </a:lnTo>
                <a:lnTo>
                  <a:pt x="111039" y="2722862"/>
                </a:lnTo>
                <a:lnTo>
                  <a:pt x="88744" y="2699309"/>
                </a:lnTo>
                <a:lnTo>
                  <a:pt x="69264" y="2674876"/>
                </a:lnTo>
                <a:lnTo>
                  <a:pt x="52814" y="2649342"/>
                </a:lnTo>
                <a:lnTo>
                  <a:pt x="39178" y="2622267"/>
                </a:lnTo>
                <a:lnTo>
                  <a:pt x="27922" y="2593213"/>
                </a:lnTo>
                <a:lnTo>
                  <a:pt x="18831" y="2561736"/>
                </a:lnTo>
                <a:lnTo>
                  <a:pt x="12121" y="2527617"/>
                </a:lnTo>
                <a:lnTo>
                  <a:pt x="6710" y="2490417"/>
                </a:lnTo>
                <a:lnTo>
                  <a:pt x="3246" y="2449695"/>
                </a:lnTo>
                <a:lnTo>
                  <a:pt x="1082" y="2405231"/>
                </a:lnTo>
                <a:lnTo>
                  <a:pt x="216" y="2356365"/>
                </a:lnTo>
                <a:lnTo>
                  <a:pt x="0" y="2302656"/>
                </a:lnTo>
                <a:lnTo>
                  <a:pt x="649" y="2244105"/>
                </a:lnTo>
                <a:lnTo>
                  <a:pt x="1948" y="2180490"/>
                </a:lnTo>
                <a:lnTo>
                  <a:pt x="3246" y="2110713"/>
                </a:lnTo>
                <a:lnTo>
                  <a:pt x="4762" y="2034773"/>
                </a:lnTo>
                <a:lnTo>
                  <a:pt x="6061" y="1952449"/>
                </a:lnTo>
                <a:lnTo>
                  <a:pt x="7143" y="1862860"/>
                </a:lnTo>
                <a:lnTo>
                  <a:pt x="7576" y="1766229"/>
                </a:lnTo>
                <a:lnTo>
                  <a:pt x="7143" y="1669596"/>
                </a:lnTo>
                <a:lnTo>
                  <a:pt x="6061" y="1580009"/>
                </a:lnTo>
                <a:lnTo>
                  <a:pt x="4762" y="1497684"/>
                </a:lnTo>
                <a:lnTo>
                  <a:pt x="3246" y="1421743"/>
                </a:lnTo>
                <a:lnTo>
                  <a:pt x="1948" y="1351966"/>
                </a:lnTo>
                <a:lnTo>
                  <a:pt x="649" y="1288352"/>
                </a:lnTo>
                <a:lnTo>
                  <a:pt x="0" y="1229800"/>
                </a:lnTo>
                <a:lnTo>
                  <a:pt x="216" y="1176091"/>
                </a:lnTo>
                <a:lnTo>
                  <a:pt x="1082" y="1127225"/>
                </a:lnTo>
                <a:lnTo>
                  <a:pt x="3246" y="1082762"/>
                </a:lnTo>
                <a:lnTo>
                  <a:pt x="6710" y="1042039"/>
                </a:lnTo>
                <a:lnTo>
                  <a:pt x="11905" y="1004840"/>
                </a:lnTo>
                <a:lnTo>
                  <a:pt x="18831" y="970722"/>
                </a:lnTo>
                <a:lnTo>
                  <a:pt x="27922" y="939245"/>
                </a:lnTo>
                <a:lnTo>
                  <a:pt x="39178" y="910189"/>
                </a:lnTo>
                <a:lnTo>
                  <a:pt x="52814" y="883114"/>
                </a:lnTo>
                <a:lnTo>
                  <a:pt x="69264" y="857580"/>
                </a:lnTo>
                <a:lnTo>
                  <a:pt x="88744" y="833147"/>
                </a:lnTo>
                <a:lnTo>
                  <a:pt x="111039" y="809595"/>
                </a:lnTo>
                <a:lnTo>
                  <a:pt x="137013" y="786702"/>
                </a:lnTo>
                <a:lnTo>
                  <a:pt x="166450" y="763370"/>
                </a:lnTo>
                <a:lnTo>
                  <a:pt x="199567" y="740037"/>
                </a:lnTo>
                <a:lnTo>
                  <a:pt x="237012" y="715825"/>
                </a:lnTo>
                <a:lnTo>
                  <a:pt x="278354" y="690511"/>
                </a:lnTo>
                <a:lnTo>
                  <a:pt x="324458" y="663876"/>
                </a:lnTo>
                <a:lnTo>
                  <a:pt x="375108" y="635262"/>
                </a:lnTo>
                <a:lnTo>
                  <a:pt x="430735" y="604225"/>
                </a:lnTo>
                <a:lnTo>
                  <a:pt x="491125" y="570547"/>
                </a:lnTo>
                <a:lnTo>
                  <a:pt x="557359" y="533787"/>
                </a:lnTo>
                <a:lnTo>
                  <a:pt x="628786" y="493945"/>
                </a:lnTo>
                <a:lnTo>
                  <a:pt x="706276" y="450142"/>
                </a:lnTo>
                <a:lnTo>
                  <a:pt x="789393" y="401935"/>
                </a:lnTo>
                <a:lnTo>
                  <a:pt x="872510" y="353510"/>
                </a:lnTo>
                <a:lnTo>
                  <a:pt x="948917" y="307725"/>
                </a:lnTo>
                <a:lnTo>
                  <a:pt x="1019046" y="265462"/>
                </a:lnTo>
                <a:lnTo>
                  <a:pt x="1083548" y="226062"/>
                </a:lnTo>
                <a:lnTo>
                  <a:pt x="1142856" y="190182"/>
                </a:lnTo>
                <a:lnTo>
                  <a:pt x="1197184" y="156945"/>
                </a:lnTo>
                <a:lnTo>
                  <a:pt x="1247184" y="127229"/>
                </a:lnTo>
                <a:lnTo>
                  <a:pt x="1293071" y="100374"/>
                </a:lnTo>
                <a:lnTo>
                  <a:pt x="1335496" y="77042"/>
                </a:lnTo>
                <a:lnTo>
                  <a:pt x="1374890" y="56570"/>
                </a:lnTo>
                <a:lnTo>
                  <a:pt x="1411687" y="39402"/>
                </a:lnTo>
                <a:lnTo>
                  <a:pt x="1446318" y="25093"/>
                </a:lnTo>
                <a:lnTo>
                  <a:pt x="1479003" y="14088"/>
                </a:lnTo>
                <a:lnTo>
                  <a:pt x="1510604" y="6384"/>
                </a:lnTo>
                <a:lnTo>
                  <a:pt x="1541339" y="154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2967226" y="3384048"/>
            <a:ext cx="3142852" cy="3532456"/>
          </a:xfrm>
          <a:custGeom>
            <a:avLst/>
            <a:gdLst>
              <a:gd name="connsiteX0" fmla="*/ 1571643 w 3142852"/>
              <a:gd name="connsiteY0" fmla="*/ 0 h 3532456"/>
              <a:gd name="connsiteX1" fmla="*/ 1601512 w 3142852"/>
              <a:gd name="connsiteY1" fmla="*/ 1541 h 3532456"/>
              <a:gd name="connsiteX2" fmla="*/ 1632249 w 3142852"/>
              <a:gd name="connsiteY2" fmla="*/ 6384 h 3532456"/>
              <a:gd name="connsiteX3" fmla="*/ 1663850 w 3142852"/>
              <a:gd name="connsiteY3" fmla="*/ 14088 h 3532456"/>
              <a:gd name="connsiteX4" fmla="*/ 1696534 w 3142852"/>
              <a:gd name="connsiteY4" fmla="*/ 25093 h 3532456"/>
              <a:gd name="connsiteX5" fmla="*/ 1731167 w 3142852"/>
              <a:gd name="connsiteY5" fmla="*/ 39402 h 3532456"/>
              <a:gd name="connsiteX6" fmla="*/ 1767962 w 3142852"/>
              <a:gd name="connsiteY6" fmla="*/ 56570 h 3532456"/>
              <a:gd name="connsiteX7" fmla="*/ 1807356 w 3142852"/>
              <a:gd name="connsiteY7" fmla="*/ 77042 h 3532456"/>
              <a:gd name="connsiteX8" fmla="*/ 1849781 w 3142852"/>
              <a:gd name="connsiteY8" fmla="*/ 100374 h 3532456"/>
              <a:gd name="connsiteX9" fmla="*/ 1895668 w 3142852"/>
              <a:gd name="connsiteY9" fmla="*/ 127229 h 3532456"/>
              <a:gd name="connsiteX10" fmla="*/ 1945668 w 3142852"/>
              <a:gd name="connsiteY10" fmla="*/ 156945 h 3532456"/>
              <a:gd name="connsiteX11" fmla="*/ 1999997 w 3142852"/>
              <a:gd name="connsiteY11" fmla="*/ 190182 h 3532456"/>
              <a:gd name="connsiteX12" fmla="*/ 2059304 w 3142852"/>
              <a:gd name="connsiteY12" fmla="*/ 226062 h 3532456"/>
              <a:gd name="connsiteX13" fmla="*/ 2123806 w 3142852"/>
              <a:gd name="connsiteY13" fmla="*/ 265462 h 3532456"/>
              <a:gd name="connsiteX14" fmla="*/ 2193936 w 3142852"/>
              <a:gd name="connsiteY14" fmla="*/ 307725 h 3532456"/>
              <a:gd name="connsiteX15" fmla="*/ 2270342 w 3142852"/>
              <a:gd name="connsiteY15" fmla="*/ 353510 h 3532456"/>
              <a:gd name="connsiteX16" fmla="*/ 2353459 w 3142852"/>
              <a:gd name="connsiteY16" fmla="*/ 401935 h 3532456"/>
              <a:gd name="connsiteX17" fmla="*/ 2436576 w 3142852"/>
              <a:gd name="connsiteY17" fmla="*/ 450142 h 3532456"/>
              <a:gd name="connsiteX18" fmla="*/ 2514065 w 3142852"/>
              <a:gd name="connsiteY18" fmla="*/ 493945 h 3532456"/>
              <a:gd name="connsiteX19" fmla="*/ 2585493 w 3142852"/>
              <a:gd name="connsiteY19" fmla="*/ 534007 h 3532456"/>
              <a:gd name="connsiteX20" fmla="*/ 2651727 w 3142852"/>
              <a:gd name="connsiteY20" fmla="*/ 570766 h 3532456"/>
              <a:gd name="connsiteX21" fmla="*/ 2712117 w 3142852"/>
              <a:gd name="connsiteY21" fmla="*/ 604225 h 3532456"/>
              <a:gd name="connsiteX22" fmla="*/ 2767744 w 3142852"/>
              <a:gd name="connsiteY22" fmla="*/ 635262 h 3532456"/>
              <a:gd name="connsiteX23" fmla="*/ 2818394 w 3142852"/>
              <a:gd name="connsiteY23" fmla="*/ 663876 h 3532456"/>
              <a:gd name="connsiteX24" fmla="*/ 2864281 w 3142852"/>
              <a:gd name="connsiteY24" fmla="*/ 690511 h 3532456"/>
              <a:gd name="connsiteX25" fmla="*/ 2905840 w 3142852"/>
              <a:gd name="connsiteY25" fmla="*/ 716044 h 3532456"/>
              <a:gd name="connsiteX26" fmla="*/ 2943286 w 3142852"/>
              <a:gd name="connsiteY26" fmla="*/ 740037 h 3532456"/>
              <a:gd name="connsiteX27" fmla="*/ 2976186 w 3142852"/>
              <a:gd name="connsiteY27" fmla="*/ 763370 h 3532456"/>
              <a:gd name="connsiteX28" fmla="*/ 3005840 w 3142852"/>
              <a:gd name="connsiteY28" fmla="*/ 786702 h 3532456"/>
              <a:gd name="connsiteX29" fmla="*/ 3031813 w 3142852"/>
              <a:gd name="connsiteY29" fmla="*/ 809595 h 3532456"/>
              <a:gd name="connsiteX30" fmla="*/ 3054108 w 3142852"/>
              <a:gd name="connsiteY30" fmla="*/ 833147 h 3532456"/>
              <a:gd name="connsiteX31" fmla="*/ 3073588 w 3142852"/>
              <a:gd name="connsiteY31" fmla="*/ 857580 h 3532456"/>
              <a:gd name="connsiteX32" fmla="*/ 3090038 w 3142852"/>
              <a:gd name="connsiteY32" fmla="*/ 883114 h 3532456"/>
              <a:gd name="connsiteX33" fmla="*/ 3103675 w 3142852"/>
              <a:gd name="connsiteY33" fmla="*/ 910189 h 3532456"/>
              <a:gd name="connsiteX34" fmla="*/ 3114930 w 3142852"/>
              <a:gd name="connsiteY34" fmla="*/ 939245 h 3532456"/>
              <a:gd name="connsiteX35" fmla="*/ 3124021 w 3142852"/>
              <a:gd name="connsiteY35" fmla="*/ 970722 h 3532456"/>
              <a:gd name="connsiteX36" fmla="*/ 3130731 w 3142852"/>
              <a:gd name="connsiteY36" fmla="*/ 1004840 h 3532456"/>
              <a:gd name="connsiteX37" fmla="*/ 3136142 w 3142852"/>
              <a:gd name="connsiteY37" fmla="*/ 1042039 h 3532456"/>
              <a:gd name="connsiteX38" fmla="*/ 3139605 w 3142852"/>
              <a:gd name="connsiteY38" fmla="*/ 1082762 h 3532456"/>
              <a:gd name="connsiteX39" fmla="*/ 3141770 w 3142852"/>
              <a:gd name="connsiteY39" fmla="*/ 1127225 h 3532456"/>
              <a:gd name="connsiteX40" fmla="*/ 3142636 w 3142852"/>
              <a:gd name="connsiteY40" fmla="*/ 1176091 h 3532456"/>
              <a:gd name="connsiteX41" fmla="*/ 3142852 w 3142852"/>
              <a:gd name="connsiteY41" fmla="*/ 1229800 h 3532456"/>
              <a:gd name="connsiteX42" fmla="*/ 3142203 w 3142852"/>
              <a:gd name="connsiteY42" fmla="*/ 1288352 h 3532456"/>
              <a:gd name="connsiteX43" fmla="*/ 3140904 w 3142852"/>
              <a:gd name="connsiteY43" fmla="*/ 1351966 h 3532456"/>
              <a:gd name="connsiteX44" fmla="*/ 3139605 w 3142852"/>
              <a:gd name="connsiteY44" fmla="*/ 1421743 h 3532456"/>
              <a:gd name="connsiteX45" fmla="*/ 3138090 w 3142852"/>
              <a:gd name="connsiteY45" fmla="*/ 1497684 h 3532456"/>
              <a:gd name="connsiteX46" fmla="*/ 3136791 w 3142852"/>
              <a:gd name="connsiteY46" fmla="*/ 1580009 h 3532456"/>
              <a:gd name="connsiteX47" fmla="*/ 3135709 w 3142852"/>
              <a:gd name="connsiteY47" fmla="*/ 1669596 h 3532456"/>
              <a:gd name="connsiteX48" fmla="*/ 3135277 w 3142852"/>
              <a:gd name="connsiteY48" fmla="*/ 1766229 h 3532456"/>
              <a:gd name="connsiteX49" fmla="*/ 3135709 w 3142852"/>
              <a:gd name="connsiteY49" fmla="*/ 1862860 h 3532456"/>
              <a:gd name="connsiteX50" fmla="*/ 3136791 w 3142852"/>
              <a:gd name="connsiteY50" fmla="*/ 1952449 h 3532456"/>
              <a:gd name="connsiteX51" fmla="*/ 3138090 w 3142852"/>
              <a:gd name="connsiteY51" fmla="*/ 2034773 h 3532456"/>
              <a:gd name="connsiteX52" fmla="*/ 3139605 w 3142852"/>
              <a:gd name="connsiteY52" fmla="*/ 2110713 h 3532456"/>
              <a:gd name="connsiteX53" fmla="*/ 3140904 w 3142852"/>
              <a:gd name="connsiteY53" fmla="*/ 2180490 h 3532456"/>
              <a:gd name="connsiteX54" fmla="*/ 3142203 w 3142852"/>
              <a:gd name="connsiteY54" fmla="*/ 2244105 h 3532456"/>
              <a:gd name="connsiteX55" fmla="*/ 3142852 w 3142852"/>
              <a:gd name="connsiteY55" fmla="*/ 2302656 h 3532456"/>
              <a:gd name="connsiteX56" fmla="*/ 3142636 w 3142852"/>
              <a:gd name="connsiteY56" fmla="*/ 2356365 h 3532456"/>
              <a:gd name="connsiteX57" fmla="*/ 3141770 w 3142852"/>
              <a:gd name="connsiteY57" fmla="*/ 2405231 h 3532456"/>
              <a:gd name="connsiteX58" fmla="*/ 3139605 w 3142852"/>
              <a:gd name="connsiteY58" fmla="*/ 2449695 h 3532456"/>
              <a:gd name="connsiteX59" fmla="*/ 3136142 w 3142852"/>
              <a:gd name="connsiteY59" fmla="*/ 2490417 h 3532456"/>
              <a:gd name="connsiteX60" fmla="*/ 3130948 w 3142852"/>
              <a:gd name="connsiteY60" fmla="*/ 2527617 h 3532456"/>
              <a:gd name="connsiteX61" fmla="*/ 3124021 w 3142852"/>
              <a:gd name="connsiteY61" fmla="*/ 2561736 h 3532456"/>
              <a:gd name="connsiteX62" fmla="*/ 3114930 w 3142852"/>
              <a:gd name="connsiteY62" fmla="*/ 2593213 h 3532456"/>
              <a:gd name="connsiteX63" fmla="*/ 3103675 w 3142852"/>
              <a:gd name="connsiteY63" fmla="*/ 2622267 h 3532456"/>
              <a:gd name="connsiteX64" fmla="*/ 3090038 w 3142852"/>
              <a:gd name="connsiteY64" fmla="*/ 2649342 h 3532456"/>
              <a:gd name="connsiteX65" fmla="*/ 3073588 w 3142852"/>
              <a:gd name="connsiteY65" fmla="*/ 2674876 h 3532456"/>
              <a:gd name="connsiteX66" fmla="*/ 3054108 w 3142852"/>
              <a:gd name="connsiteY66" fmla="*/ 2699309 h 3532456"/>
              <a:gd name="connsiteX67" fmla="*/ 3031813 w 3142852"/>
              <a:gd name="connsiteY67" fmla="*/ 2722862 h 3532456"/>
              <a:gd name="connsiteX68" fmla="*/ 3005840 w 3142852"/>
              <a:gd name="connsiteY68" fmla="*/ 2745754 h 3532456"/>
              <a:gd name="connsiteX69" fmla="*/ 2976402 w 3142852"/>
              <a:gd name="connsiteY69" fmla="*/ 2769086 h 3532456"/>
              <a:gd name="connsiteX70" fmla="*/ 2943286 w 3142852"/>
              <a:gd name="connsiteY70" fmla="*/ 2792419 h 3532456"/>
              <a:gd name="connsiteX71" fmla="*/ 2905840 w 3142852"/>
              <a:gd name="connsiteY71" fmla="*/ 2816632 h 3532456"/>
              <a:gd name="connsiteX72" fmla="*/ 2864498 w 3142852"/>
              <a:gd name="connsiteY72" fmla="*/ 2841945 h 3532456"/>
              <a:gd name="connsiteX73" fmla="*/ 2818394 w 3142852"/>
              <a:gd name="connsiteY73" fmla="*/ 2868580 h 3532456"/>
              <a:gd name="connsiteX74" fmla="*/ 2767744 w 3142852"/>
              <a:gd name="connsiteY74" fmla="*/ 2897196 h 3532456"/>
              <a:gd name="connsiteX75" fmla="*/ 2712117 w 3142852"/>
              <a:gd name="connsiteY75" fmla="*/ 2928232 h 3532456"/>
              <a:gd name="connsiteX76" fmla="*/ 2651727 w 3142852"/>
              <a:gd name="connsiteY76" fmla="*/ 2961910 h 3532456"/>
              <a:gd name="connsiteX77" fmla="*/ 2585493 w 3142852"/>
              <a:gd name="connsiteY77" fmla="*/ 2998669 h 3532456"/>
              <a:gd name="connsiteX78" fmla="*/ 2514065 w 3142852"/>
              <a:gd name="connsiteY78" fmla="*/ 3038511 h 3532456"/>
              <a:gd name="connsiteX79" fmla="*/ 2436576 w 3142852"/>
              <a:gd name="connsiteY79" fmla="*/ 3082314 h 3532456"/>
              <a:gd name="connsiteX80" fmla="*/ 2353459 w 3142852"/>
              <a:gd name="connsiteY80" fmla="*/ 3130521 h 3532456"/>
              <a:gd name="connsiteX81" fmla="*/ 2270342 w 3142852"/>
              <a:gd name="connsiteY81" fmla="*/ 3178947 h 3532456"/>
              <a:gd name="connsiteX82" fmla="*/ 2193936 w 3142852"/>
              <a:gd name="connsiteY82" fmla="*/ 3224731 h 3532456"/>
              <a:gd name="connsiteX83" fmla="*/ 2123806 w 3142852"/>
              <a:gd name="connsiteY83" fmla="*/ 3266994 h 3532456"/>
              <a:gd name="connsiteX84" fmla="*/ 2059304 w 3142852"/>
              <a:gd name="connsiteY84" fmla="*/ 3306395 h 3532456"/>
              <a:gd name="connsiteX85" fmla="*/ 1999997 w 3142852"/>
              <a:gd name="connsiteY85" fmla="*/ 3342274 h 3532456"/>
              <a:gd name="connsiteX86" fmla="*/ 1945668 w 3142852"/>
              <a:gd name="connsiteY86" fmla="*/ 3375513 h 3532456"/>
              <a:gd name="connsiteX87" fmla="*/ 1895668 w 3142852"/>
              <a:gd name="connsiteY87" fmla="*/ 3405228 h 3532456"/>
              <a:gd name="connsiteX88" fmla="*/ 1849781 w 3142852"/>
              <a:gd name="connsiteY88" fmla="*/ 3432083 h 3532456"/>
              <a:gd name="connsiteX89" fmla="*/ 1807356 w 3142852"/>
              <a:gd name="connsiteY89" fmla="*/ 3455415 h 3532456"/>
              <a:gd name="connsiteX90" fmla="*/ 1767962 w 3142852"/>
              <a:gd name="connsiteY90" fmla="*/ 3475886 h 3532456"/>
              <a:gd name="connsiteX91" fmla="*/ 1731167 w 3142852"/>
              <a:gd name="connsiteY91" fmla="*/ 3493055 h 3532456"/>
              <a:gd name="connsiteX92" fmla="*/ 1696534 w 3142852"/>
              <a:gd name="connsiteY92" fmla="*/ 3507363 h 3532456"/>
              <a:gd name="connsiteX93" fmla="*/ 1663850 w 3142852"/>
              <a:gd name="connsiteY93" fmla="*/ 3518369 h 3532456"/>
              <a:gd name="connsiteX94" fmla="*/ 1632249 w 3142852"/>
              <a:gd name="connsiteY94" fmla="*/ 3526073 h 3532456"/>
              <a:gd name="connsiteX95" fmla="*/ 1601512 w 3142852"/>
              <a:gd name="connsiteY95" fmla="*/ 3530916 h 3532456"/>
              <a:gd name="connsiteX96" fmla="*/ 1571643 w 3142852"/>
              <a:gd name="connsiteY96" fmla="*/ 3532456 h 3532456"/>
              <a:gd name="connsiteX97" fmla="*/ 1541339 w 3142852"/>
              <a:gd name="connsiteY97" fmla="*/ 3530916 h 3532456"/>
              <a:gd name="connsiteX98" fmla="*/ 1510604 w 3142852"/>
              <a:gd name="connsiteY98" fmla="*/ 3526073 h 3532456"/>
              <a:gd name="connsiteX99" fmla="*/ 1479003 w 3142852"/>
              <a:gd name="connsiteY99" fmla="*/ 3518369 h 3532456"/>
              <a:gd name="connsiteX100" fmla="*/ 1446318 w 3142852"/>
              <a:gd name="connsiteY100" fmla="*/ 3507363 h 3532456"/>
              <a:gd name="connsiteX101" fmla="*/ 1411687 w 3142852"/>
              <a:gd name="connsiteY101" fmla="*/ 3493055 h 3532456"/>
              <a:gd name="connsiteX102" fmla="*/ 1374890 w 3142852"/>
              <a:gd name="connsiteY102" fmla="*/ 3475886 h 3532456"/>
              <a:gd name="connsiteX103" fmla="*/ 1335496 w 3142852"/>
              <a:gd name="connsiteY103" fmla="*/ 3455415 h 3532456"/>
              <a:gd name="connsiteX104" fmla="*/ 1293071 w 3142852"/>
              <a:gd name="connsiteY104" fmla="*/ 3432083 h 3532456"/>
              <a:gd name="connsiteX105" fmla="*/ 1247184 w 3142852"/>
              <a:gd name="connsiteY105" fmla="*/ 3405228 h 3532456"/>
              <a:gd name="connsiteX106" fmla="*/ 1197184 w 3142852"/>
              <a:gd name="connsiteY106" fmla="*/ 3375513 h 3532456"/>
              <a:gd name="connsiteX107" fmla="*/ 1142856 w 3142852"/>
              <a:gd name="connsiteY107" fmla="*/ 3342274 h 3532456"/>
              <a:gd name="connsiteX108" fmla="*/ 1083548 w 3142852"/>
              <a:gd name="connsiteY108" fmla="*/ 3306395 h 3532456"/>
              <a:gd name="connsiteX109" fmla="*/ 1019046 w 3142852"/>
              <a:gd name="connsiteY109" fmla="*/ 3266994 h 3532456"/>
              <a:gd name="connsiteX110" fmla="*/ 948917 w 3142852"/>
              <a:gd name="connsiteY110" fmla="*/ 3224731 h 3532456"/>
              <a:gd name="connsiteX111" fmla="*/ 872510 w 3142852"/>
              <a:gd name="connsiteY111" fmla="*/ 3178947 h 3532456"/>
              <a:gd name="connsiteX112" fmla="*/ 789393 w 3142852"/>
              <a:gd name="connsiteY112" fmla="*/ 3130521 h 3532456"/>
              <a:gd name="connsiteX113" fmla="*/ 706276 w 3142852"/>
              <a:gd name="connsiteY113" fmla="*/ 3082314 h 3532456"/>
              <a:gd name="connsiteX114" fmla="*/ 628786 w 3142852"/>
              <a:gd name="connsiteY114" fmla="*/ 3038511 h 3532456"/>
              <a:gd name="connsiteX115" fmla="*/ 557359 w 3142852"/>
              <a:gd name="connsiteY115" fmla="*/ 2998450 h 3532456"/>
              <a:gd name="connsiteX116" fmla="*/ 491125 w 3142852"/>
              <a:gd name="connsiteY116" fmla="*/ 2961690 h 3532456"/>
              <a:gd name="connsiteX117" fmla="*/ 430735 w 3142852"/>
              <a:gd name="connsiteY117" fmla="*/ 2928232 h 3532456"/>
              <a:gd name="connsiteX118" fmla="*/ 375108 w 3142852"/>
              <a:gd name="connsiteY118" fmla="*/ 2897196 h 3532456"/>
              <a:gd name="connsiteX119" fmla="*/ 324458 w 3142852"/>
              <a:gd name="connsiteY119" fmla="*/ 2868580 h 3532456"/>
              <a:gd name="connsiteX120" fmla="*/ 278571 w 3142852"/>
              <a:gd name="connsiteY120" fmla="*/ 2841945 h 3532456"/>
              <a:gd name="connsiteX121" fmla="*/ 237012 w 3142852"/>
              <a:gd name="connsiteY121" fmla="*/ 2816412 h 3532456"/>
              <a:gd name="connsiteX122" fmla="*/ 199567 w 3142852"/>
              <a:gd name="connsiteY122" fmla="*/ 2792419 h 3532456"/>
              <a:gd name="connsiteX123" fmla="*/ 166667 w 3142852"/>
              <a:gd name="connsiteY123" fmla="*/ 2769086 h 3532456"/>
              <a:gd name="connsiteX124" fmla="*/ 137013 w 3142852"/>
              <a:gd name="connsiteY124" fmla="*/ 2745754 h 3532456"/>
              <a:gd name="connsiteX125" fmla="*/ 111039 w 3142852"/>
              <a:gd name="connsiteY125" fmla="*/ 2722862 h 3532456"/>
              <a:gd name="connsiteX126" fmla="*/ 88744 w 3142852"/>
              <a:gd name="connsiteY126" fmla="*/ 2699309 h 3532456"/>
              <a:gd name="connsiteX127" fmla="*/ 69264 w 3142852"/>
              <a:gd name="connsiteY127" fmla="*/ 2674876 h 3532456"/>
              <a:gd name="connsiteX128" fmla="*/ 52814 w 3142852"/>
              <a:gd name="connsiteY128" fmla="*/ 2649342 h 3532456"/>
              <a:gd name="connsiteX129" fmla="*/ 39178 w 3142852"/>
              <a:gd name="connsiteY129" fmla="*/ 2622267 h 3532456"/>
              <a:gd name="connsiteX130" fmla="*/ 27922 w 3142852"/>
              <a:gd name="connsiteY130" fmla="*/ 2593213 h 3532456"/>
              <a:gd name="connsiteX131" fmla="*/ 18831 w 3142852"/>
              <a:gd name="connsiteY131" fmla="*/ 2561736 h 3532456"/>
              <a:gd name="connsiteX132" fmla="*/ 12121 w 3142852"/>
              <a:gd name="connsiteY132" fmla="*/ 2527617 h 3532456"/>
              <a:gd name="connsiteX133" fmla="*/ 6710 w 3142852"/>
              <a:gd name="connsiteY133" fmla="*/ 2490417 h 3532456"/>
              <a:gd name="connsiteX134" fmla="*/ 3246 w 3142852"/>
              <a:gd name="connsiteY134" fmla="*/ 2449695 h 3532456"/>
              <a:gd name="connsiteX135" fmla="*/ 1082 w 3142852"/>
              <a:gd name="connsiteY135" fmla="*/ 2405231 h 3532456"/>
              <a:gd name="connsiteX136" fmla="*/ 216 w 3142852"/>
              <a:gd name="connsiteY136" fmla="*/ 2356365 h 3532456"/>
              <a:gd name="connsiteX137" fmla="*/ 0 w 3142852"/>
              <a:gd name="connsiteY137" fmla="*/ 2302656 h 3532456"/>
              <a:gd name="connsiteX138" fmla="*/ 649 w 3142852"/>
              <a:gd name="connsiteY138" fmla="*/ 2244105 h 3532456"/>
              <a:gd name="connsiteX139" fmla="*/ 1948 w 3142852"/>
              <a:gd name="connsiteY139" fmla="*/ 2180490 h 3532456"/>
              <a:gd name="connsiteX140" fmla="*/ 3246 w 3142852"/>
              <a:gd name="connsiteY140" fmla="*/ 2110713 h 3532456"/>
              <a:gd name="connsiteX141" fmla="*/ 4762 w 3142852"/>
              <a:gd name="connsiteY141" fmla="*/ 2034773 h 3532456"/>
              <a:gd name="connsiteX142" fmla="*/ 6061 w 3142852"/>
              <a:gd name="connsiteY142" fmla="*/ 1952449 h 3532456"/>
              <a:gd name="connsiteX143" fmla="*/ 7143 w 3142852"/>
              <a:gd name="connsiteY143" fmla="*/ 1862860 h 3532456"/>
              <a:gd name="connsiteX144" fmla="*/ 7576 w 3142852"/>
              <a:gd name="connsiteY144" fmla="*/ 1766229 h 3532456"/>
              <a:gd name="connsiteX145" fmla="*/ 7143 w 3142852"/>
              <a:gd name="connsiteY145" fmla="*/ 1669596 h 3532456"/>
              <a:gd name="connsiteX146" fmla="*/ 6061 w 3142852"/>
              <a:gd name="connsiteY146" fmla="*/ 1580009 h 3532456"/>
              <a:gd name="connsiteX147" fmla="*/ 4762 w 3142852"/>
              <a:gd name="connsiteY147" fmla="*/ 1497684 h 3532456"/>
              <a:gd name="connsiteX148" fmla="*/ 3246 w 3142852"/>
              <a:gd name="connsiteY148" fmla="*/ 1421743 h 3532456"/>
              <a:gd name="connsiteX149" fmla="*/ 1948 w 3142852"/>
              <a:gd name="connsiteY149" fmla="*/ 1351966 h 3532456"/>
              <a:gd name="connsiteX150" fmla="*/ 649 w 3142852"/>
              <a:gd name="connsiteY150" fmla="*/ 1288352 h 3532456"/>
              <a:gd name="connsiteX151" fmla="*/ 0 w 3142852"/>
              <a:gd name="connsiteY151" fmla="*/ 1229800 h 3532456"/>
              <a:gd name="connsiteX152" fmla="*/ 216 w 3142852"/>
              <a:gd name="connsiteY152" fmla="*/ 1176091 h 3532456"/>
              <a:gd name="connsiteX153" fmla="*/ 1082 w 3142852"/>
              <a:gd name="connsiteY153" fmla="*/ 1127225 h 3532456"/>
              <a:gd name="connsiteX154" fmla="*/ 3246 w 3142852"/>
              <a:gd name="connsiteY154" fmla="*/ 1082762 h 3532456"/>
              <a:gd name="connsiteX155" fmla="*/ 6710 w 3142852"/>
              <a:gd name="connsiteY155" fmla="*/ 1042039 h 3532456"/>
              <a:gd name="connsiteX156" fmla="*/ 11905 w 3142852"/>
              <a:gd name="connsiteY156" fmla="*/ 1004840 h 3532456"/>
              <a:gd name="connsiteX157" fmla="*/ 18831 w 3142852"/>
              <a:gd name="connsiteY157" fmla="*/ 970722 h 3532456"/>
              <a:gd name="connsiteX158" fmla="*/ 27922 w 3142852"/>
              <a:gd name="connsiteY158" fmla="*/ 939245 h 3532456"/>
              <a:gd name="connsiteX159" fmla="*/ 39178 w 3142852"/>
              <a:gd name="connsiteY159" fmla="*/ 910189 h 3532456"/>
              <a:gd name="connsiteX160" fmla="*/ 52814 w 3142852"/>
              <a:gd name="connsiteY160" fmla="*/ 883114 h 3532456"/>
              <a:gd name="connsiteX161" fmla="*/ 69264 w 3142852"/>
              <a:gd name="connsiteY161" fmla="*/ 857580 h 3532456"/>
              <a:gd name="connsiteX162" fmla="*/ 88744 w 3142852"/>
              <a:gd name="connsiteY162" fmla="*/ 833147 h 3532456"/>
              <a:gd name="connsiteX163" fmla="*/ 111039 w 3142852"/>
              <a:gd name="connsiteY163" fmla="*/ 809595 h 3532456"/>
              <a:gd name="connsiteX164" fmla="*/ 137013 w 3142852"/>
              <a:gd name="connsiteY164" fmla="*/ 786702 h 3532456"/>
              <a:gd name="connsiteX165" fmla="*/ 166450 w 3142852"/>
              <a:gd name="connsiteY165" fmla="*/ 763370 h 3532456"/>
              <a:gd name="connsiteX166" fmla="*/ 199567 w 3142852"/>
              <a:gd name="connsiteY166" fmla="*/ 740037 h 3532456"/>
              <a:gd name="connsiteX167" fmla="*/ 237012 w 3142852"/>
              <a:gd name="connsiteY167" fmla="*/ 715825 h 3532456"/>
              <a:gd name="connsiteX168" fmla="*/ 278354 w 3142852"/>
              <a:gd name="connsiteY168" fmla="*/ 690511 h 3532456"/>
              <a:gd name="connsiteX169" fmla="*/ 324458 w 3142852"/>
              <a:gd name="connsiteY169" fmla="*/ 663876 h 3532456"/>
              <a:gd name="connsiteX170" fmla="*/ 375108 w 3142852"/>
              <a:gd name="connsiteY170" fmla="*/ 635262 h 3532456"/>
              <a:gd name="connsiteX171" fmla="*/ 430735 w 3142852"/>
              <a:gd name="connsiteY171" fmla="*/ 604225 h 3532456"/>
              <a:gd name="connsiteX172" fmla="*/ 491125 w 3142852"/>
              <a:gd name="connsiteY172" fmla="*/ 570547 h 3532456"/>
              <a:gd name="connsiteX173" fmla="*/ 557359 w 3142852"/>
              <a:gd name="connsiteY173" fmla="*/ 533787 h 3532456"/>
              <a:gd name="connsiteX174" fmla="*/ 628786 w 3142852"/>
              <a:gd name="connsiteY174" fmla="*/ 493945 h 3532456"/>
              <a:gd name="connsiteX175" fmla="*/ 706276 w 3142852"/>
              <a:gd name="connsiteY175" fmla="*/ 450142 h 3532456"/>
              <a:gd name="connsiteX176" fmla="*/ 789393 w 3142852"/>
              <a:gd name="connsiteY176" fmla="*/ 401935 h 3532456"/>
              <a:gd name="connsiteX177" fmla="*/ 872510 w 3142852"/>
              <a:gd name="connsiteY177" fmla="*/ 353510 h 3532456"/>
              <a:gd name="connsiteX178" fmla="*/ 948917 w 3142852"/>
              <a:gd name="connsiteY178" fmla="*/ 307725 h 3532456"/>
              <a:gd name="connsiteX179" fmla="*/ 1019046 w 3142852"/>
              <a:gd name="connsiteY179" fmla="*/ 265462 h 3532456"/>
              <a:gd name="connsiteX180" fmla="*/ 1083548 w 3142852"/>
              <a:gd name="connsiteY180" fmla="*/ 226062 h 3532456"/>
              <a:gd name="connsiteX181" fmla="*/ 1142856 w 3142852"/>
              <a:gd name="connsiteY181" fmla="*/ 190182 h 3532456"/>
              <a:gd name="connsiteX182" fmla="*/ 1197184 w 3142852"/>
              <a:gd name="connsiteY182" fmla="*/ 156945 h 3532456"/>
              <a:gd name="connsiteX183" fmla="*/ 1247184 w 3142852"/>
              <a:gd name="connsiteY183" fmla="*/ 127229 h 3532456"/>
              <a:gd name="connsiteX184" fmla="*/ 1293071 w 3142852"/>
              <a:gd name="connsiteY184" fmla="*/ 100374 h 3532456"/>
              <a:gd name="connsiteX185" fmla="*/ 1335496 w 3142852"/>
              <a:gd name="connsiteY185" fmla="*/ 77042 h 3532456"/>
              <a:gd name="connsiteX186" fmla="*/ 1374890 w 3142852"/>
              <a:gd name="connsiteY186" fmla="*/ 56570 h 3532456"/>
              <a:gd name="connsiteX187" fmla="*/ 1411687 w 3142852"/>
              <a:gd name="connsiteY187" fmla="*/ 39402 h 3532456"/>
              <a:gd name="connsiteX188" fmla="*/ 1446318 w 3142852"/>
              <a:gd name="connsiteY188" fmla="*/ 25093 h 3532456"/>
              <a:gd name="connsiteX189" fmla="*/ 1479003 w 3142852"/>
              <a:gd name="connsiteY189" fmla="*/ 14088 h 3532456"/>
              <a:gd name="connsiteX190" fmla="*/ 1510604 w 3142852"/>
              <a:gd name="connsiteY190" fmla="*/ 6384 h 3532456"/>
              <a:gd name="connsiteX191" fmla="*/ 1541339 w 3142852"/>
              <a:gd name="connsiteY191" fmla="*/ 1541 h 353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3142852" h="3532456">
                <a:moveTo>
                  <a:pt x="1571643" y="0"/>
                </a:moveTo>
                <a:lnTo>
                  <a:pt x="1601512" y="1541"/>
                </a:lnTo>
                <a:lnTo>
                  <a:pt x="1632249" y="6384"/>
                </a:lnTo>
                <a:lnTo>
                  <a:pt x="1663850" y="14088"/>
                </a:lnTo>
                <a:lnTo>
                  <a:pt x="1696534" y="25093"/>
                </a:lnTo>
                <a:lnTo>
                  <a:pt x="1731167" y="39402"/>
                </a:lnTo>
                <a:lnTo>
                  <a:pt x="1767962" y="56570"/>
                </a:lnTo>
                <a:lnTo>
                  <a:pt x="1807356" y="77042"/>
                </a:lnTo>
                <a:lnTo>
                  <a:pt x="1849781" y="100374"/>
                </a:lnTo>
                <a:lnTo>
                  <a:pt x="1895668" y="127229"/>
                </a:lnTo>
                <a:lnTo>
                  <a:pt x="1945668" y="156945"/>
                </a:lnTo>
                <a:lnTo>
                  <a:pt x="1999997" y="190182"/>
                </a:lnTo>
                <a:lnTo>
                  <a:pt x="2059304" y="226062"/>
                </a:lnTo>
                <a:lnTo>
                  <a:pt x="2123806" y="265462"/>
                </a:lnTo>
                <a:lnTo>
                  <a:pt x="2193936" y="307725"/>
                </a:lnTo>
                <a:lnTo>
                  <a:pt x="2270342" y="353510"/>
                </a:lnTo>
                <a:lnTo>
                  <a:pt x="2353459" y="401935"/>
                </a:lnTo>
                <a:lnTo>
                  <a:pt x="2436576" y="450142"/>
                </a:lnTo>
                <a:lnTo>
                  <a:pt x="2514065" y="493945"/>
                </a:lnTo>
                <a:lnTo>
                  <a:pt x="2585493" y="534007"/>
                </a:lnTo>
                <a:lnTo>
                  <a:pt x="2651727" y="570766"/>
                </a:lnTo>
                <a:lnTo>
                  <a:pt x="2712117" y="604225"/>
                </a:lnTo>
                <a:lnTo>
                  <a:pt x="2767744" y="635262"/>
                </a:lnTo>
                <a:lnTo>
                  <a:pt x="2818394" y="663876"/>
                </a:lnTo>
                <a:lnTo>
                  <a:pt x="2864281" y="690511"/>
                </a:lnTo>
                <a:lnTo>
                  <a:pt x="2905840" y="716044"/>
                </a:lnTo>
                <a:lnTo>
                  <a:pt x="2943286" y="740037"/>
                </a:lnTo>
                <a:lnTo>
                  <a:pt x="2976186" y="763370"/>
                </a:lnTo>
                <a:lnTo>
                  <a:pt x="3005840" y="786702"/>
                </a:lnTo>
                <a:lnTo>
                  <a:pt x="3031813" y="809595"/>
                </a:lnTo>
                <a:lnTo>
                  <a:pt x="3054108" y="833147"/>
                </a:lnTo>
                <a:lnTo>
                  <a:pt x="3073588" y="857580"/>
                </a:lnTo>
                <a:lnTo>
                  <a:pt x="3090038" y="883114"/>
                </a:lnTo>
                <a:lnTo>
                  <a:pt x="3103675" y="910189"/>
                </a:lnTo>
                <a:lnTo>
                  <a:pt x="3114930" y="939245"/>
                </a:lnTo>
                <a:lnTo>
                  <a:pt x="3124021" y="970722"/>
                </a:lnTo>
                <a:lnTo>
                  <a:pt x="3130731" y="1004840"/>
                </a:lnTo>
                <a:lnTo>
                  <a:pt x="3136142" y="1042039"/>
                </a:lnTo>
                <a:lnTo>
                  <a:pt x="3139605" y="1082762"/>
                </a:lnTo>
                <a:lnTo>
                  <a:pt x="3141770" y="1127225"/>
                </a:lnTo>
                <a:lnTo>
                  <a:pt x="3142636" y="1176091"/>
                </a:lnTo>
                <a:lnTo>
                  <a:pt x="3142852" y="1229800"/>
                </a:lnTo>
                <a:lnTo>
                  <a:pt x="3142203" y="1288352"/>
                </a:lnTo>
                <a:lnTo>
                  <a:pt x="3140904" y="1351966"/>
                </a:lnTo>
                <a:lnTo>
                  <a:pt x="3139605" y="1421743"/>
                </a:lnTo>
                <a:lnTo>
                  <a:pt x="3138090" y="1497684"/>
                </a:lnTo>
                <a:lnTo>
                  <a:pt x="3136791" y="1580009"/>
                </a:lnTo>
                <a:lnTo>
                  <a:pt x="3135709" y="1669596"/>
                </a:lnTo>
                <a:lnTo>
                  <a:pt x="3135277" y="1766229"/>
                </a:lnTo>
                <a:lnTo>
                  <a:pt x="3135709" y="1862860"/>
                </a:lnTo>
                <a:lnTo>
                  <a:pt x="3136791" y="1952449"/>
                </a:lnTo>
                <a:lnTo>
                  <a:pt x="3138090" y="2034773"/>
                </a:lnTo>
                <a:lnTo>
                  <a:pt x="3139605" y="2110713"/>
                </a:lnTo>
                <a:lnTo>
                  <a:pt x="3140904" y="2180490"/>
                </a:lnTo>
                <a:lnTo>
                  <a:pt x="3142203" y="2244105"/>
                </a:lnTo>
                <a:lnTo>
                  <a:pt x="3142852" y="2302656"/>
                </a:lnTo>
                <a:lnTo>
                  <a:pt x="3142636" y="2356365"/>
                </a:lnTo>
                <a:lnTo>
                  <a:pt x="3141770" y="2405231"/>
                </a:lnTo>
                <a:lnTo>
                  <a:pt x="3139605" y="2449695"/>
                </a:lnTo>
                <a:lnTo>
                  <a:pt x="3136142" y="2490417"/>
                </a:lnTo>
                <a:lnTo>
                  <a:pt x="3130948" y="2527617"/>
                </a:lnTo>
                <a:lnTo>
                  <a:pt x="3124021" y="2561736"/>
                </a:lnTo>
                <a:lnTo>
                  <a:pt x="3114930" y="2593213"/>
                </a:lnTo>
                <a:lnTo>
                  <a:pt x="3103675" y="2622267"/>
                </a:lnTo>
                <a:lnTo>
                  <a:pt x="3090038" y="2649342"/>
                </a:lnTo>
                <a:lnTo>
                  <a:pt x="3073588" y="2674876"/>
                </a:lnTo>
                <a:lnTo>
                  <a:pt x="3054108" y="2699309"/>
                </a:lnTo>
                <a:lnTo>
                  <a:pt x="3031813" y="2722862"/>
                </a:lnTo>
                <a:lnTo>
                  <a:pt x="3005840" y="2745754"/>
                </a:lnTo>
                <a:lnTo>
                  <a:pt x="2976402" y="2769086"/>
                </a:lnTo>
                <a:lnTo>
                  <a:pt x="2943286" y="2792419"/>
                </a:lnTo>
                <a:lnTo>
                  <a:pt x="2905840" y="2816632"/>
                </a:lnTo>
                <a:lnTo>
                  <a:pt x="2864498" y="2841945"/>
                </a:lnTo>
                <a:lnTo>
                  <a:pt x="2818394" y="2868580"/>
                </a:lnTo>
                <a:lnTo>
                  <a:pt x="2767744" y="2897196"/>
                </a:lnTo>
                <a:lnTo>
                  <a:pt x="2712117" y="2928232"/>
                </a:lnTo>
                <a:lnTo>
                  <a:pt x="2651727" y="2961910"/>
                </a:lnTo>
                <a:lnTo>
                  <a:pt x="2585493" y="2998669"/>
                </a:lnTo>
                <a:lnTo>
                  <a:pt x="2514065" y="3038511"/>
                </a:lnTo>
                <a:lnTo>
                  <a:pt x="2436576" y="3082314"/>
                </a:lnTo>
                <a:lnTo>
                  <a:pt x="2353459" y="3130521"/>
                </a:lnTo>
                <a:lnTo>
                  <a:pt x="2270342" y="3178947"/>
                </a:lnTo>
                <a:lnTo>
                  <a:pt x="2193936" y="3224731"/>
                </a:lnTo>
                <a:lnTo>
                  <a:pt x="2123806" y="3266994"/>
                </a:lnTo>
                <a:lnTo>
                  <a:pt x="2059304" y="3306395"/>
                </a:lnTo>
                <a:lnTo>
                  <a:pt x="1999997" y="3342274"/>
                </a:lnTo>
                <a:lnTo>
                  <a:pt x="1945668" y="3375513"/>
                </a:lnTo>
                <a:lnTo>
                  <a:pt x="1895668" y="3405228"/>
                </a:lnTo>
                <a:lnTo>
                  <a:pt x="1849781" y="3432083"/>
                </a:lnTo>
                <a:lnTo>
                  <a:pt x="1807356" y="3455415"/>
                </a:lnTo>
                <a:lnTo>
                  <a:pt x="1767962" y="3475886"/>
                </a:lnTo>
                <a:lnTo>
                  <a:pt x="1731167" y="3493055"/>
                </a:lnTo>
                <a:lnTo>
                  <a:pt x="1696534" y="3507363"/>
                </a:lnTo>
                <a:lnTo>
                  <a:pt x="1663850" y="3518369"/>
                </a:lnTo>
                <a:lnTo>
                  <a:pt x="1632249" y="3526073"/>
                </a:lnTo>
                <a:lnTo>
                  <a:pt x="1601512" y="3530916"/>
                </a:lnTo>
                <a:lnTo>
                  <a:pt x="1571643" y="3532456"/>
                </a:lnTo>
                <a:lnTo>
                  <a:pt x="1541339" y="3530916"/>
                </a:lnTo>
                <a:lnTo>
                  <a:pt x="1510604" y="3526073"/>
                </a:lnTo>
                <a:lnTo>
                  <a:pt x="1479003" y="3518369"/>
                </a:lnTo>
                <a:lnTo>
                  <a:pt x="1446318" y="3507363"/>
                </a:lnTo>
                <a:lnTo>
                  <a:pt x="1411687" y="3493055"/>
                </a:lnTo>
                <a:lnTo>
                  <a:pt x="1374890" y="3475886"/>
                </a:lnTo>
                <a:lnTo>
                  <a:pt x="1335496" y="3455415"/>
                </a:lnTo>
                <a:lnTo>
                  <a:pt x="1293071" y="3432083"/>
                </a:lnTo>
                <a:lnTo>
                  <a:pt x="1247184" y="3405228"/>
                </a:lnTo>
                <a:lnTo>
                  <a:pt x="1197184" y="3375513"/>
                </a:lnTo>
                <a:lnTo>
                  <a:pt x="1142856" y="3342274"/>
                </a:lnTo>
                <a:lnTo>
                  <a:pt x="1083548" y="3306395"/>
                </a:lnTo>
                <a:lnTo>
                  <a:pt x="1019046" y="3266994"/>
                </a:lnTo>
                <a:lnTo>
                  <a:pt x="948917" y="3224731"/>
                </a:lnTo>
                <a:lnTo>
                  <a:pt x="872510" y="3178947"/>
                </a:lnTo>
                <a:lnTo>
                  <a:pt x="789393" y="3130521"/>
                </a:lnTo>
                <a:lnTo>
                  <a:pt x="706276" y="3082314"/>
                </a:lnTo>
                <a:lnTo>
                  <a:pt x="628786" y="3038511"/>
                </a:lnTo>
                <a:lnTo>
                  <a:pt x="557359" y="2998450"/>
                </a:lnTo>
                <a:lnTo>
                  <a:pt x="491125" y="2961690"/>
                </a:lnTo>
                <a:lnTo>
                  <a:pt x="430735" y="2928232"/>
                </a:lnTo>
                <a:lnTo>
                  <a:pt x="375108" y="2897196"/>
                </a:lnTo>
                <a:lnTo>
                  <a:pt x="324458" y="2868580"/>
                </a:lnTo>
                <a:lnTo>
                  <a:pt x="278571" y="2841945"/>
                </a:lnTo>
                <a:lnTo>
                  <a:pt x="237012" y="2816412"/>
                </a:lnTo>
                <a:lnTo>
                  <a:pt x="199567" y="2792419"/>
                </a:lnTo>
                <a:lnTo>
                  <a:pt x="166667" y="2769086"/>
                </a:lnTo>
                <a:lnTo>
                  <a:pt x="137013" y="2745754"/>
                </a:lnTo>
                <a:lnTo>
                  <a:pt x="111039" y="2722862"/>
                </a:lnTo>
                <a:lnTo>
                  <a:pt x="88744" y="2699309"/>
                </a:lnTo>
                <a:lnTo>
                  <a:pt x="69264" y="2674876"/>
                </a:lnTo>
                <a:lnTo>
                  <a:pt x="52814" y="2649342"/>
                </a:lnTo>
                <a:lnTo>
                  <a:pt x="39178" y="2622267"/>
                </a:lnTo>
                <a:lnTo>
                  <a:pt x="27922" y="2593213"/>
                </a:lnTo>
                <a:lnTo>
                  <a:pt x="18831" y="2561736"/>
                </a:lnTo>
                <a:lnTo>
                  <a:pt x="12121" y="2527617"/>
                </a:lnTo>
                <a:lnTo>
                  <a:pt x="6710" y="2490417"/>
                </a:lnTo>
                <a:lnTo>
                  <a:pt x="3246" y="2449695"/>
                </a:lnTo>
                <a:lnTo>
                  <a:pt x="1082" y="2405231"/>
                </a:lnTo>
                <a:lnTo>
                  <a:pt x="216" y="2356365"/>
                </a:lnTo>
                <a:lnTo>
                  <a:pt x="0" y="2302656"/>
                </a:lnTo>
                <a:lnTo>
                  <a:pt x="649" y="2244105"/>
                </a:lnTo>
                <a:lnTo>
                  <a:pt x="1948" y="2180490"/>
                </a:lnTo>
                <a:lnTo>
                  <a:pt x="3246" y="2110713"/>
                </a:lnTo>
                <a:lnTo>
                  <a:pt x="4762" y="2034773"/>
                </a:lnTo>
                <a:lnTo>
                  <a:pt x="6061" y="1952449"/>
                </a:lnTo>
                <a:lnTo>
                  <a:pt x="7143" y="1862860"/>
                </a:lnTo>
                <a:lnTo>
                  <a:pt x="7576" y="1766229"/>
                </a:lnTo>
                <a:lnTo>
                  <a:pt x="7143" y="1669596"/>
                </a:lnTo>
                <a:lnTo>
                  <a:pt x="6061" y="1580009"/>
                </a:lnTo>
                <a:lnTo>
                  <a:pt x="4762" y="1497684"/>
                </a:lnTo>
                <a:lnTo>
                  <a:pt x="3246" y="1421743"/>
                </a:lnTo>
                <a:lnTo>
                  <a:pt x="1948" y="1351966"/>
                </a:lnTo>
                <a:lnTo>
                  <a:pt x="649" y="1288352"/>
                </a:lnTo>
                <a:lnTo>
                  <a:pt x="0" y="1229800"/>
                </a:lnTo>
                <a:lnTo>
                  <a:pt x="216" y="1176091"/>
                </a:lnTo>
                <a:lnTo>
                  <a:pt x="1082" y="1127225"/>
                </a:lnTo>
                <a:lnTo>
                  <a:pt x="3246" y="1082762"/>
                </a:lnTo>
                <a:lnTo>
                  <a:pt x="6710" y="1042039"/>
                </a:lnTo>
                <a:lnTo>
                  <a:pt x="11905" y="1004840"/>
                </a:lnTo>
                <a:lnTo>
                  <a:pt x="18831" y="970722"/>
                </a:lnTo>
                <a:lnTo>
                  <a:pt x="27922" y="939245"/>
                </a:lnTo>
                <a:lnTo>
                  <a:pt x="39178" y="910189"/>
                </a:lnTo>
                <a:lnTo>
                  <a:pt x="52814" y="883114"/>
                </a:lnTo>
                <a:lnTo>
                  <a:pt x="69264" y="857580"/>
                </a:lnTo>
                <a:lnTo>
                  <a:pt x="88744" y="833147"/>
                </a:lnTo>
                <a:lnTo>
                  <a:pt x="111039" y="809595"/>
                </a:lnTo>
                <a:lnTo>
                  <a:pt x="137013" y="786702"/>
                </a:lnTo>
                <a:lnTo>
                  <a:pt x="166450" y="763370"/>
                </a:lnTo>
                <a:lnTo>
                  <a:pt x="199567" y="740037"/>
                </a:lnTo>
                <a:lnTo>
                  <a:pt x="237012" y="715825"/>
                </a:lnTo>
                <a:lnTo>
                  <a:pt x="278354" y="690511"/>
                </a:lnTo>
                <a:lnTo>
                  <a:pt x="324458" y="663876"/>
                </a:lnTo>
                <a:lnTo>
                  <a:pt x="375108" y="635262"/>
                </a:lnTo>
                <a:lnTo>
                  <a:pt x="430735" y="604225"/>
                </a:lnTo>
                <a:lnTo>
                  <a:pt x="491125" y="570547"/>
                </a:lnTo>
                <a:lnTo>
                  <a:pt x="557359" y="533787"/>
                </a:lnTo>
                <a:lnTo>
                  <a:pt x="628786" y="493945"/>
                </a:lnTo>
                <a:lnTo>
                  <a:pt x="706276" y="450142"/>
                </a:lnTo>
                <a:lnTo>
                  <a:pt x="789393" y="401935"/>
                </a:lnTo>
                <a:lnTo>
                  <a:pt x="872510" y="353510"/>
                </a:lnTo>
                <a:lnTo>
                  <a:pt x="948917" y="307725"/>
                </a:lnTo>
                <a:lnTo>
                  <a:pt x="1019046" y="265462"/>
                </a:lnTo>
                <a:lnTo>
                  <a:pt x="1083548" y="226062"/>
                </a:lnTo>
                <a:lnTo>
                  <a:pt x="1142856" y="190182"/>
                </a:lnTo>
                <a:lnTo>
                  <a:pt x="1197184" y="156945"/>
                </a:lnTo>
                <a:lnTo>
                  <a:pt x="1247184" y="127229"/>
                </a:lnTo>
                <a:lnTo>
                  <a:pt x="1293071" y="100374"/>
                </a:lnTo>
                <a:lnTo>
                  <a:pt x="1335496" y="77042"/>
                </a:lnTo>
                <a:lnTo>
                  <a:pt x="1374890" y="56570"/>
                </a:lnTo>
                <a:lnTo>
                  <a:pt x="1411687" y="39402"/>
                </a:lnTo>
                <a:lnTo>
                  <a:pt x="1446318" y="25093"/>
                </a:lnTo>
                <a:lnTo>
                  <a:pt x="1479003" y="14088"/>
                </a:lnTo>
                <a:lnTo>
                  <a:pt x="1510604" y="6384"/>
                </a:lnTo>
                <a:lnTo>
                  <a:pt x="1541339" y="154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643355" y="3384048"/>
            <a:ext cx="3142852" cy="3532456"/>
          </a:xfrm>
          <a:custGeom>
            <a:avLst/>
            <a:gdLst>
              <a:gd name="connsiteX0" fmla="*/ 1571643 w 3142852"/>
              <a:gd name="connsiteY0" fmla="*/ 0 h 3532456"/>
              <a:gd name="connsiteX1" fmla="*/ 1601512 w 3142852"/>
              <a:gd name="connsiteY1" fmla="*/ 1541 h 3532456"/>
              <a:gd name="connsiteX2" fmla="*/ 1632249 w 3142852"/>
              <a:gd name="connsiteY2" fmla="*/ 6384 h 3532456"/>
              <a:gd name="connsiteX3" fmla="*/ 1663850 w 3142852"/>
              <a:gd name="connsiteY3" fmla="*/ 14088 h 3532456"/>
              <a:gd name="connsiteX4" fmla="*/ 1696534 w 3142852"/>
              <a:gd name="connsiteY4" fmla="*/ 25093 h 3532456"/>
              <a:gd name="connsiteX5" fmla="*/ 1731167 w 3142852"/>
              <a:gd name="connsiteY5" fmla="*/ 39402 h 3532456"/>
              <a:gd name="connsiteX6" fmla="*/ 1767962 w 3142852"/>
              <a:gd name="connsiteY6" fmla="*/ 56570 h 3532456"/>
              <a:gd name="connsiteX7" fmla="*/ 1807356 w 3142852"/>
              <a:gd name="connsiteY7" fmla="*/ 77042 h 3532456"/>
              <a:gd name="connsiteX8" fmla="*/ 1849781 w 3142852"/>
              <a:gd name="connsiteY8" fmla="*/ 100374 h 3532456"/>
              <a:gd name="connsiteX9" fmla="*/ 1895668 w 3142852"/>
              <a:gd name="connsiteY9" fmla="*/ 127229 h 3532456"/>
              <a:gd name="connsiteX10" fmla="*/ 1945668 w 3142852"/>
              <a:gd name="connsiteY10" fmla="*/ 156945 h 3532456"/>
              <a:gd name="connsiteX11" fmla="*/ 1999997 w 3142852"/>
              <a:gd name="connsiteY11" fmla="*/ 190182 h 3532456"/>
              <a:gd name="connsiteX12" fmla="*/ 2059304 w 3142852"/>
              <a:gd name="connsiteY12" fmla="*/ 226062 h 3532456"/>
              <a:gd name="connsiteX13" fmla="*/ 2123806 w 3142852"/>
              <a:gd name="connsiteY13" fmla="*/ 265462 h 3532456"/>
              <a:gd name="connsiteX14" fmla="*/ 2193936 w 3142852"/>
              <a:gd name="connsiteY14" fmla="*/ 307725 h 3532456"/>
              <a:gd name="connsiteX15" fmla="*/ 2270342 w 3142852"/>
              <a:gd name="connsiteY15" fmla="*/ 353510 h 3532456"/>
              <a:gd name="connsiteX16" fmla="*/ 2353459 w 3142852"/>
              <a:gd name="connsiteY16" fmla="*/ 401935 h 3532456"/>
              <a:gd name="connsiteX17" fmla="*/ 2436576 w 3142852"/>
              <a:gd name="connsiteY17" fmla="*/ 450142 h 3532456"/>
              <a:gd name="connsiteX18" fmla="*/ 2514065 w 3142852"/>
              <a:gd name="connsiteY18" fmla="*/ 493945 h 3532456"/>
              <a:gd name="connsiteX19" fmla="*/ 2585493 w 3142852"/>
              <a:gd name="connsiteY19" fmla="*/ 534007 h 3532456"/>
              <a:gd name="connsiteX20" fmla="*/ 2651727 w 3142852"/>
              <a:gd name="connsiteY20" fmla="*/ 570766 h 3532456"/>
              <a:gd name="connsiteX21" fmla="*/ 2712117 w 3142852"/>
              <a:gd name="connsiteY21" fmla="*/ 604225 h 3532456"/>
              <a:gd name="connsiteX22" fmla="*/ 2767744 w 3142852"/>
              <a:gd name="connsiteY22" fmla="*/ 635262 h 3532456"/>
              <a:gd name="connsiteX23" fmla="*/ 2818394 w 3142852"/>
              <a:gd name="connsiteY23" fmla="*/ 663876 h 3532456"/>
              <a:gd name="connsiteX24" fmla="*/ 2864281 w 3142852"/>
              <a:gd name="connsiteY24" fmla="*/ 690511 h 3532456"/>
              <a:gd name="connsiteX25" fmla="*/ 2905840 w 3142852"/>
              <a:gd name="connsiteY25" fmla="*/ 716044 h 3532456"/>
              <a:gd name="connsiteX26" fmla="*/ 2943286 w 3142852"/>
              <a:gd name="connsiteY26" fmla="*/ 740037 h 3532456"/>
              <a:gd name="connsiteX27" fmla="*/ 2976186 w 3142852"/>
              <a:gd name="connsiteY27" fmla="*/ 763370 h 3532456"/>
              <a:gd name="connsiteX28" fmla="*/ 3005840 w 3142852"/>
              <a:gd name="connsiteY28" fmla="*/ 786702 h 3532456"/>
              <a:gd name="connsiteX29" fmla="*/ 3031813 w 3142852"/>
              <a:gd name="connsiteY29" fmla="*/ 809595 h 3532456"/>
              <a:gd name="connsiteX30" fmla="*/ 3054108 w 3142852"/>
              <a:gd name="connsiteY30" fmla="*/ 833147 h 3532456"/>
              <a:gd name="connsiteX31" fmla="*/ 3073588 w 3142852"/>
              <a:gd name="connsiteY31" fmla="*/ 857580 h 3532456"/>
              <a:gd name="connsiteX32" fmla="*/ 3090038 w 3142852"/>
              <a:gd name="connsiteY32" fmla="*/ 883114 h 3532456"/>
              <a:gd name="connsiteX33" fmla="*/ 3103675 w 3142852"/>
              <a:gd name="connsiteY33" fmla="*/ 910189 h 3532456"/>
              <a:gd name="connsiteX34" fmla="*/ 3114930 w 3142852"/>
              <a:gd name="connsiteY34" fmla="*/ 939245 h 3532456"/>
              <a:gd name="connsiteX35" fmla="*/ 3124021 w 3142852"/>
              <a:gd name="connsiteY35" fmla="*/ 970722 h 3532456"/>
              <a:gd name="connsiteX36" fmla="*/ 3130731 w 3142852"/>
              <a:gd name="connsiteY36" fmla="*/ 1004840 h 3532456"/>
              <a:gd name="connsiteX37" fmla="*/ 3136142 w 3142852"/>
              <a:gd name="connsiteY37" fmla="*/ 1042039 h 3532456"/>
              <a:gd name="connsiteX38" fmla="*/ 3139605 w 3142852"/>
              <a:gd name="connsiteY38" fmla="*/ 1082762 h 3532456"/>
              <a:gd name="connsiteX39" fmla="*/ 3141770 w 3142852"/>
              <a:gd name="connsiteY39" fmla="*/ 1127225 h 3532456"/>
              <a:gd name="connsiteX40" fmla="*/ 3142636 w 3142852"/>
              <a:gd name="connsiteY40" fmla="*/ 1176091 h 3532456"/>
              <a:gd name="connsiteX41" fmla="*/ 3142852 w 3142852"/>
              <a:gd name="connsiteY41" fmla="*/ 1229800 h 3532456"/>
              <a:gd name="connsiteX42" fmla="*/ 3142203 w 3142852"/>
              <a:gd name="connsiteY42" fmla="*/ 1288352 h 3532456"/>
              <a:gd name="connsiteX43" fmla="*/ 3140904 w 3142852"/>
              <a:gd name="connsiteY43" fmla="*/ 1351966 h 3532456"/>
              <a:gd name="connsiteX44" fmla="*/ 3139605 w 3142852"/>
              <a:gd name="connsiteY44" fmla="*/ 1421743 h 3532456"/>
              <a:gd name="connsiteX45" fmla="*/ 3138090 w 3142852"/>
              <a:gd name="connsiteY45" fmla="*/ 1497684 h 3532456"/>
              <a:gd name="connsiteX46" fmla="*/ 3136791 w 3142852"/>
              <a:gd name="connsiteY46" fmla="*/ 1580009 h 3532456"/>
              <a:gd name="connsiteX47" fmla="*/ 3135709 w 3142852"/>
              <a:gd name="connsiteY47" fmla="*/ 1669596 h 3532456"/>
              <a:gd name="connsiteX48" fmla="*/ 3135277 w 3142852"/>
              <a:gd name="connsiteY48" fmla="*/ 1766229 h 3532456"/>
              <a:gd name="connsiteX49" fmla="*/ 3135709 w 3142852"/>
              <a:gd name="connsiteY49" fmla="*/ 1862860 h 3532456"/>
              <a:gd name="connsiteX50" fmla="*/ 3136791 w 3142852"/>
              <a:gd name="connsiteY50" fmla="*/ 1952449 h 3532456"/>
              <a:gd name="connsiteX51" fmla="*/ 3138090 w 3142852"/>
              <a:gd name="connsiteY51" fmla="*/ 2034773 h 3532456"/>
              <a:gd name="connsiteX52" fmla="*/ 3139605 w 3142852"/>
              <a:gd name="connsiteY52" fmla="*/ 2110713 h 3532456"/>
              <a:gd name="connsiteX53" fmla="*/ 3140904 w 3142852"/>
              <a:gd name="connsiteY53" fmla="*/ 2180490 h 3532456"/>
              <a:gd name="connsiteX54" fmla="*/ 3142203 w 3142852"/>
              <a:gd name="connsiteY54" fmla="*/ 2244105 h 3532456"/>
              <a:gd name="connsiteX55" fmla="*/ 3142852 w 3142852"/>
              <a:gd name="connsiteY55" fmla="*/ 2302656 h 3532456"/>
              <a:gd name="connsiteX56" fmla="*/ 3142636 w 3142852"/>
              <a:gd name="connsiteY56" fmla="*/ 2356365 h 3532456"/>
              <a:gd name="connsiteX57" fmla="*/ 3141770 w 3142852"/>
              <a:gd name="connsiteY57" fmla="*/ 2405231 h 3532456"/>
              <a:gd name="connsiteX58" fmla="*/ 3139605 w 3142852"/>
              <a:gd name="connsiteY58" fmla="*/ 2449695 h 3532456"/>
              <a:gd name="connsiteX59" fmla="*/ 3136142 w 3142852"/>
              <a:gd name="connsiteY59" fmla="*/ 2490417 h 3532456"/>
              <a:gd name="connsiteX60" fmla="*/ 3130948 w 3142852"/>
              <a:gd name="connsiteY60" fmla="*/ 2527617 h 3532456"/>
              <a:gd name="connsiteX61" fmla="*/ 3124021 w 3142852"/>
              <a:gd name="connsiteY61" fmla="*/ 2561736 h 3532456"/>
              <a:gd name="connsiteX62" fmla="*/ 3114930 w 3142852"/>
              <a:gd name="connsiteY62" fmla="*/ 2593213 h 3532456"/>
              <a:gd name="connsiteX63" fmla="*/ 3103675 w 3142852"/>
              <a:gd name="connsiteY63" fmla="*/ 2622267 h 3532456"/>
              <a:gd name="connsiteX64" fmla="*/ 3090038 w 3142852"/>
              <a:gd name="connsiteY64" fmla="*/ 2649342 h 3532456"/>
              <a:gd name="connsiteX65" fmla="*/ 3073588 w 3142852"/>
              <a:gd name="connsiteY65" fmla="*/ 2674876 h 3532456"/>
              <a:gd name="connsiteX66" fmla="*/ 3054108 w 3142852"/>
              <a:gd name="connsiteY66" fmla="*/ 2699309 h 3532456"/>
              <a:gd name="connsiteX67" fmla="*/ 3031813 w 3142852"/>
              <a:gd name="connsiteY67" fmla="*/ 2722862 h 3532456"/>
              <a:gd name="connsiteX68" fmla="*/ 3005840 w 3142852"/>
              <a:gd name="connsiteY68" fmla="*/ 2745754 h 3532456"/>
              <a:gd name="connsiteX69" fmla="*/ 2976402 w 3142852"/>
              <a:gd name="connsiteY69" fmla="*/ 2769086 h 3532456"/>
              <a:gd name="connsiteX70" fmla="*/ 2943286 w 3142852"/>
              <a:gd name="connsiteY70" fmla="*/ 2792419 h 3532456"/>
              <a:gd name="connsiteX71" fmla="*/ 2905840 w 3142852"/>
              <a:gd name="connsiteY71" fmla="*/ 2816632 h 3532456"/>
              <a:gd name="connsiteX72" fmla="*/ 2864498 w 3142852"/>
              <a:gd name="connsiteY72" fmla="*/ 2841945 h 3532456"/>
              <a:gd name="connsiteX73" fmla="*/ 2818394 w 3142852"/>
              <a:gd name="connsiteY73" fmla="*/ 2868580 h 3532456"/>
              <a:gd name="connsiteX74" fmla="*/ 2767744 w 3142852"/>
              <a:gd name="connsiteY74" fmla="*/ 2897196 h 3532456"/>
              <a:gd name="connsiteX75" fmla="*/ 2712117 w 3142852"/>
              <a:gd name="connsiteY75" fmla="*/ 2928232 h 3532456"/>
              <a:gd name="connsiteX76" fmla="*/ 2651727 w 3142852"/>
              <a:gd name="connsiteY76" fmla="*/ 2961910 h 3532456"/>
              <a:gd name="connsiteX77" fmla="*/ 2585493 w 3142852"/>
              <a:gd name="connsiteY77" fmla="*/ 2998669 h 3532456"/>
              <a:gd name="connsiteX78" fmla="*/ 2514065 w 3142852"/>
              <a:gd name="connsiteY78" fmla="*/ 3038511 h 3532456"/>
              <a:gd name="connsiteX79" fmla="*/ 2436576 w 3142852"/>
              <a:gd name="connsiteY79" fmla="*/ 3082314 h 3532456"/>
              <a:gd name="connsiteX80" fmla="*/ 2353459 w 3142852"/>
              <a:gd name="connsiteY80" fmla="*/ 3130521 h 3532456"/>
              <a:gd name="connsiteX81" fmla="*/ 2270342 w 3142852"/>
              <a:gd name="connsiteY81" fmla="*/ 3178947 h 3532456"/>
              <a:gd name="connsiteX82" fmla="*/ 2193936 w 3142852"/>
              <a:gd name="connsiteY82" fmla="*/ 3224731 h 3532456"/>
              <a:gd name="connsiteX83" fmla="*/ 2123806 w 3142852"/>
              <a:gd name="connsiteY83" fmla="*/ 3266994 h 3532456"/>
              <a:gd name="connsiteX84" fmla="*/ 2059304 w 3142852"/>
              <a:gd name="connsiteY84" fmla="*/ 3306395 h 3532456"/>
              <a:gd name="connsiteX85" fmla="*/ 1999997 w 3142852"/>
              <a:gd name="connsiteY85" fmla="*/ 3342274 h 3532456"/>
              <a:gd name="connsiteX86" fmla="*/ 1945668 w 3142852"/>
              <a:gd name="connsiteY86" fmla="*/ 3375513 h 3532456"/>
              <a:gd name="connsiteX87" fmla="*/ 1895668 w 3142852"/>
              <a:gd name="connsiteY87" fmla="*/ 3405228 h 3532456"/>
              <a:gd name="connsiteX88" fmla="*/ 1849781 w 3142852"/>
              <a:gd name="connsiteY88" fmla="*/ 3432083 h 3532456"/>
              <a:gd name="connsiteX89" fmla="*/ 1807356 w 3142852"/>
              <a:gd name="connsiteY89" fmla="*/ 3455415 h 3532456"/>
              <a:gd name="connsiteX90" fmla="*/ 1767962 w 3142852"/>
              <a:gd name="connsiteY90" fmla="*/ 3475886 h 3532456"/>
              <a:gd name="connsiteX91" fmla="*/ 1731167 w 3142852"/>
              <a:gd name="connsiteY91" fmla="*/ 3493055 h 3532456"/>
              <a:gd name="connsiteX92" fmla="*/ 1696534 w 3142852"/>
              <a:gd name="connsiteY92" fmla="*/ 3507363 h 3532456"/>
              <a:gd name="connsiteX93" fmla="*/ 1663850 w 3142852"/>
              <a:gd name="connsiteY93" fmla="*/ 3518369 h 3532456"/>
              <a:gd name="connsiteX94" fmla="*/ 1632249 w 3142852"/>
              <a:gd name="connsiteY94" fmla="*/ 3526073 h 3532456"/>
              <a:gd name="connsiteX95" fmla="*/ 1601512 w 3142852"/>
              <a:gd name="connsiteY95" fmla="*/ 3530916 h 3532456"/>
              <a:gd name="connsiteX96" fmla="*/ 1571643 w 3142852"/>
              <a:gd name="connsiteY96" fmla="*/ 3532456 h 3532456"/>
              <a:gd name="connsiteX97" fmla="*/ 1541339 w 3142852"/>
              <a:gd name="connsiteY97" fmla="*/ 3530916 h 3532456"/>
              <a:gd name="connsiteX98" fmla="*/ 1510604 w 3142852"/>
              <a:gd name="connsiteY98" fmla="*/ 3526073 h 3532456"/>
              <a:gd name="connsiteX99" fmla="*/ 1479003 w 3142852"/>
              <a:gd name="connsiteY99" fmla="*/ 3518369 h 3532456"/>
              <a:gd name="connsiteX100" fmla="*/ 1446318 w 3142852"/>
              <a:gd name="connsiteY100" fmla="*/ 3507363 h 3532456"/>
              <a:gd name="connsiteX101" fmla="*/ 1411687 w 3142852"/>
              <a:gd name="connsiteY101" fmla="*/ 3493055 h 3532456"/>
              <a:gd name="connsiteX102" fmla="*/ 1374890 w 3142852"/>
              <a:gd name="connsiteY102" fmla="*/ 3475886 h 3532456"/>
              <a:gd name="connsiteX103" fmla="*/ 1335496 w 3142852"/>
              <a:gd name="connsiteY103" fmla="*/ 3455415 h 3532456"/>
              <a:gd name="connsiteX104" fmla="*/ 1293071 w 3142852"/>
              <a:gd name="connsiteY104" fmla="*/ 3432083 h 3532456"/>
              <a:gd name="connsiteX105" fmla="*/ 1247184 w 3142852"/>
              <a:gd name="connsiteY105" fmla="*/ 3405228 h 3532456"/>
              <a:gd name="connsiteX106" fmla="*/ 1197184 w 3142852"/>
              <a:gd name="connsiteY106" fmla="*/ 3375513 h 3532456"/>
              <a:gd name="connsiteX107" fmla="*/ 1142856 w 3142852"/>
              <a:gd name="connsiteY107" fmla="*/ 3342274 h 3532456"/>
              <a:gd name="connsiteX108" fmla="*/ 1083548 w 3142852"/>
              <a:gd name="connsiteY108" fmla="*/ 3306395 h 3532456"/>
              <a:gd name="connsiteX109" fmla="*/ 1019046 w 3142852"/>
              <a:gd name="connsiteY109" fmla="*/ 3266994 h 3532456"/>
              <a:gd name="connsiteX110" fmla="*/ 948917 w 3142852"/>
              <a:gd name="connsiteY110" fmla="*/ 3224731 h 3532456"/>
              <a:gd name="connsiteX111" fmla="*/ 872510 w 3142852"/>
              <a:gd name="connsiteY111" fmla="*/ 3178947 h 3532456"/>
              <a:gd name="connsiteX112" fmla="*/ 789393 w 3142852"/>
              <a:gd name="connsiteY112" fmla="*/ 3130521 h 3532456"/>
              <a:gd name="connsiteX113" fmla="*/ 706276 w 3142852"/>
              <a:gd name="connsiteY113" fmla="*/ 3082314 h 3532456"/>
              <a:gd name="connsiteX114" fmla="*/ 628786 w 3142852"/>
              <a:gd name="connsiteY114" fmla="*/ 3038511 h 3532456"/>
              <a:gd name="connsiteX115" fmla="*/ 557359 w 3142852"/>
              <a:gd name="connsiteY115" fmla="*/ 2998450 h 3532456"/>
              <a:gd name="connsiteX116" fmla="*/ 491125 w 3142852"/>
              <a:gd name="connsiteY116" fmla="*/ 2961690 h 3532456"/>
              <a:gd name="connsiteX117" fmla="*/ 430735 w 3142852"/>
              <a:gd name="connsiteY117" fmla="*/ 2928232 h 3532456"/>
              <a:gd name="connsiteX118" fmla="*/ 375108 w 3142852"/>
              <a:gd name="connsiteY118" fmla="*/ 2897196 h 3532456"/>
              <a:gd name="connsiteX119" fmla="*/ 324458 w 3142852"/>
              <a:gd name="connsiteY119" fmla="*/ 2868580 h 3532456"/>
              <a:gd name="connsiteX120" fmla="*/ 278571 w 3142852"/>
              <a:gd name="connsiteY120" fmla="*/ 2841945 h 3532456"/>
              <a:gd name="connsiteX121" fmla="*/ 237012 w 3142852"/>
              <a:gd name="connsiteY121" fmla="*/ 2816412 h 3532456"/>
              <a:gd name="connsiteX122" fmla="*/ 199567 w 3142852"/>
              <a:gd name="connsiteY122" fmla="*/ 2792419 h 3532456"/>
              <a:gd name="connsiteX123" fmla="*/ 166667 w 3142852"/>
              <a:gd name="connsiteY123" fmla="*/ 2769086 h 3532456"/>
              <a:gd name="connsiteX124" fmla="*/ 137013 w 3142852"/>
              <a:gd name="connsiteY124" fmla="*/ 2745754 h 3532456"/>
              <a:gd name="connsiteX125" fmla="*/ 111039 w 3142852"/>
              <a:gd name="connsiteY125" fmla="*/ 2722862 h 3532456"/>
              <a:gd name="connsiteX126" fmla="*/ 88744 w 3142852"/>
              <a:gd name="connsiteY126" fmla="*/ 2699309 h 3532456"/>
              <a:gd name="connsiteX127" fmla="*/ 69264 w 3142852"/>
              <a:gd name="connsiteY127" fmla="*/ 2674876 h 3532456"/>
              <a:gd name="connsiteX128" fmla="*/ 52814 w 3142852"/>
              <a:gd name="connsiteY128" fmla="*/ 2649342 h 3532456"/>
              <a:gd name="connsiteX129" fmla="*/ 39178 w 3142852"/>
              <a:gd name="connsiteY129" fmla="*/ 2622267 h 3532456"/>
              <a:gd name="connsiteX130" fmla="*/ 27922 w 3142852"/>
              <a:gd name="connsiteY130" fmla="*/ 2593213 h 3532456"/>
              <a:gd name="connsiteX131" fmla="*/ 18831 w 3142852"/>
              <a:gd name="connsiteY131" fmla="*/ 2561736 h 3532456"/>
              <a:gd name="connsiteX132" fmla="*/ 12121 w 3142852"/>
              <a:gd name="connsiteY132" fmla="*/ 2527617 h 3532456"/>
              <a:gd name="connsiteX133" fmla="*/ 6710 w 3142852"/>
              <a:gd name="connsiteY133" fmla="*/ 2490417 h 3532456"/>
              <a:gd name="connsiteX134" fmla="*/ 3246 w 3142852"/>
              <a:gd name="connsiteY134" fmla="*/ 2449695 h 3532456"/>
              <a:gd name="connsiteX135" fmla="*/ 1082 w 3142852"/>
              <a:gd name="connsiteY135" fmla="*/ 2405231 h 3532456"/>
              <a:gd name="connsiteX136" fmla="*/ 216 w 3142852"/>
              <a:gd name="connsiteY136" fmla="*/ 2356365 h 3532456"/>
              <a:gd name="connsiteX137" fmla="*/ 0 w 3142852"/>
              <a:gd name="connsiteY137" fmla="*/ 2302656 h 3532456"/>
              <a:gd name="connsiteX138" fmla="*/ 649 w 3142852"/>
              <a:gd name="connsiteY138" fmla="*/ 2244105 h 3532456"/>
              <a:gd name="connsiteX139" fmla="*/ 1948 w 3142852"/>
              <a:gd name="connsiteY139" fmla="*/ 2180490 h 3532456"/>
              <a:gd name="connsiteX140" fmla="*/ 3246 w 3142852"/>
              <a:gd name="connsiteY140" fmla="*/ 2110713 h 3532456"/>
              <a:gd name="connsiteX141" fmla="*/ 4762 w 3142852"/>
              <a:gd name="connsiteY141" fmla="*/ 2034773 h 3532456"/>
              <a:gd name="connsiteX142" fmla="*/ 6061 w 3142852"/>
              <a:gd name="connsiteY142" fmla="*/ 1952449 h 3532456"/>
              <a:gd name="connsiteX143" fmla="*/ 7143 w 3142852"/>
              <a:gd name="connsiteY143" fmla="*/ 1862860 h 3532456"/>
              <a:gd name="connsiteX144" fmla="*/ 7576 w 3142852"/>
              <a:gd name="connsiteY144" fmla="*/ 1766229 h 3532456"/>
              <a:gd name="connsiteX145" fmla="*/ 7143 w 3142852"/>
              <a:gd name="connsiteY145" fmla="*/ 1669596 h 3532456"/>
              <a:gd name="connsiteX146" fmla="*/ 6061 w 3142852"/>
              <a:gd name="connsiteY146" fmla="*/ 1580009 h 3532456"/>
              <a:gd name="connsiteX147" fmla="*/ 4762 w 3142852"/>
              <a:gd name="connsiteY147" fmla="*/ 1497684 h 3532456"/>
              <a:gd name="connsiteX148" fmla="*/ 3246 w 3142852"/>
              <a:gd name="connsiteY148" fmla="*/ 1421743 h 3532456"/>
              <a:gd name="connsiteX149" fmla="*/ 1948 w 3142852"/>
              <a:gd name="connsiteY149" fmla="*/ 1351966 h 3532456"/>
              <a:gd name="connsiteX150" fmla="*/ 649 w 3142852"/>
              <a:gd name="connsiteY150" fmla="*/ 1288352 h 3532456"/>
              <a:gd name="connsiteX151" fmla="*/ 0 w 3142852"/>
              <a:gd name="connsiteY151" fmla="*/ 1229800 h 3532456"/>
              <a:gd name="connsiteX152" fmla="*/ 216 w 3142852"/>
              <a:gd name="connsiteY152" fmla="*/ 1176091 h 3532456"/>
              <a:gd name="connsiteX153" fmla="*/ 1082 w 3142852"/>
              <a:gd name="connsiteY153" fmla="*/ 1127225 h 3532456"/>
              <a:gd name="connsiteX154" fmla="*/ 3246 w 3142852"/>
              <a:gd name="connsiteY154" fmla="*/ 1082762 h 3532456"/>
              <a:gd name="connsiteX155" fmla="*/ 6710 w 3142852"/>
              <a:gd name="connsiteY155" fmla="*/ 1042039 h 3532456"/>
              <a:gd name="connsiteX156" fmla="*/ 11905 w 3142852"/>
              <a:gd name="connsiteY156" fmla="*/ 1004840 h 3532456"/>
              <a:gd name="connsiteX157" fmla="*/ 18831 w 3142852"/>
              <a:gd name="connsiteY157" fmla="*/ 970722 h 3532456"/>
              <a:gd name="connsiteX158" fmla="*/ 27922 w 3142852"/>
              <a:gd name="connsiteY158" fmla="*/ 939245 h 3532456"/>
              <a:gd name="connsiteX159" fmla="*/ 39178 w 3142852"/>
              <a:gd name="connsiteY159" fmla="*/ 910189 h 3532456"/>
              <a:gd name="connsiteX160" fmla="*/ 52814 w 3142852"/>
              <a:gd name="connsiteY160" fmla="*/ 883114 h 3532456"/>
              <a:gd name="connsiteX161" fmla="*/ 69264 w 3142852"/>
              <a:gd name="connsiteY161" fmla="*/ 857580 h 3532456"/>
              <a:gd name="connsiteX162" fmla="*/ 88744 w 3142852"/>
              <a:gd name="connsiteY162" fmla="*/ 833147 h 3532456"/>
              <a:gd name="connsiteX163" fmla="*/ 111039 w 3142852"/>
              <a:gd name="connsiteY163" fmla="*/ 809595 h 3532456"/>
              <a:gd name="connsiteX164" fmla="*/ 137013 w 3142852"/>
              <a:gd name="connsiteY164" fmla="*/ 786702 h 3532456"/>
              <a:gd name="connsiteX165" fmla="*/ 166450 w 3142852"/>
              <a:gd name="connsiteY165" fmla="*/ 763370 h 3532456"/>
              <a:gd name="connsiteX166" fmla="*/ 199567 w 3142852"/>
              <a:gd name="connsiteY166" fmla="*/ 740037 h 3532456"/>
              <a:gd name="connsiteX167" fmla="*/ 237012 w 3142852"/>
              <a:gd name="connsiteY167" fmla="*/ 715825 h 3532456"/>
              <a:gd name="connsiteX168" fmla="*/ 278354 w 3142852"/>
              <a:gd name="connsiteY168" fmla="*/ 690511 h 3532456"/>
              <a:gd name="connsiteX169" fmla="*/ 324458 w 3142852"/>
              <a:gd name="connsiteY169" fmla="*/ 663876 h 3532456"/>
              <a:gd name="connsiteX170" fmla="*/ 375108 w 3142852"/>
              <a:gd name="connsiteY170" fmla="*/ 635262 h 3532456"/>
              <a:gd name="connsiteX171" fmla="*/ 430735 w 3142852"/>
              <a:gd name="connsiteY171" fmla="*/ 604225 h 3532456"/>
              <a:gd name="connsiteX172" fmla="*/ 491125 w 3142852"/>
              <a:gd name="connsiteY172" fmla="*/ 570547 h 3532456"/>
              <a:gd name="connsiteX173" fmla="*/ 557359 w 3142852"/>
              <a:gd name="connsiteY173" fmla="*/ 533787 h 3532456"/>
              <a:gd name="connsiteX174" fmla="*/ 628786 w 3142852"/>
              <a:gd name="connsiteY174" fmla="*/ 493945 h 3532456"/>
              <a:gd name="connsiteX175" fmla="*/ 706276 w 3142852"/>
              <a:gd name="connsiteY175" fmla="*/ 450142 h 3532456"/>
              <a:gd name="connsiteX176" fmla="*/ 789393 w 3142852"/>
              <a:gd name="connsiteY176" fmla="*/ 401935 h 3532456"/>
              <a:gd name="connsiteX177" fmla="*/ 872510 w 3142852"/>
              <a:gd name="connsiteY177" fmla="*/ 353510 h 3532456"/>
              <a:gd name="connsiteX178" fmla="*/ 948917 w 3142852"/>
              <a:gd name="connsiteY178" fmla="*/ 307725 h 3532456"/>
              <a:gd name="connsiteX179" fmla="*/ 1019046 w 3142852"/>
              <a:gd name="connsiteY179" fmla="*/ 265462 h 3532456"/>
              <a:gd name="connsiteX180" fmla="*/ 1083548 w 3142852"/>
              <a:gd name="connsiteY180" fmla="*/ 226062 h 3532456"/>
              <a:gd name="connsiteX181" fmla="*/ 1142856 w 3142852"/>
              <a:gd name="connsiteY181" fmla="*/ 190182 h 3532456"/>
              <a:gd name="connsiteX182" fmla="*/ 1197184 w 3142852"/>
              <a:gd name="connsiteY182" fmla="*/ 156945 h 3532456"/>
              <a:gd name="connsiteX183" fmla="*/ 1247184 w 3142852"/>
              <a:gd name="connsiteY183" fmla="*/ 127229 h 3532456"/>
              <a:gd name="connsiteX184" fmla="*/ 1293071 w 3142852"/>
              <a:gd name="connsiteY184" fmla="*/ 100374 h 3532456"/>
              <a:gd name="connsiteX185" fmla="*/ 1335496 w 3142852"/>
              <a:gd name="connsiteY185" fmla="*/ 77042 h 3532456"/>
              <a:gd name="connsiteX186" fmla="*/ 1374890 w 3142852"/>
              <a:gd name="connsiteY186" fmla="*/ 56570 h 3532456"/>
              <a:gd name="connsiteX187" fmla="*/ 1411687 w 3142852"/>
              <a:gd name="connsiteY187" fmla="*/ 39402 h 3532456"/>
              <a:gd name="connsiteX188" fmla="*/ 1446318 w 3142852"/>
              <a:gd name="connsiteY188" fmla="*/ 25093 h 3532456"/>
              <a:gd name="connsiteX189" fmla="*/ 1479003 w 3142852"/>
              <a:gd name="connsiteY189" fmla="*/ 14088 h 3532456"/>
              <a:gd name="connsiteX190" fmla="*/ 1510604 w 3142852"/>
              <a:gd name="connsiteY190" fmla="*/ 6384 h 3532456"/>
              <a:gd name="connsiteX191" fmla="*/ 1541339 w 3142852"/>
              <a:gd name="connsiteY191" fmla="*/ 1541 h 353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3142852" h="3532456">
                <a:moveTo>
                  <a:pt x="1571643" y="0"/>
                </a:moveTo>
                <a:lnTo>
                  <a:pt x="1601512" y="1541"/>
                </a:lnTo>
                <a:lnTo>
                  <a:pt x="1632249" y="6384"/>
                </a:lnTo>
                <a:lnTo>
                  <a:pt x="1663850" y="14088"/>
                </a:lnTo>
                <a:lnTo>
                  <a:pt x="1696534" y="25093"/>
                </a:lnTo>
                <a:lnTo>
                  <a:pt x="1731167" y="39402"/>
                </a:lnTo>
                <a:lnTo>
                  <a:pt x="1767962" y="56570"/>
                </a:lnTo>
                <a:lnTo>
                  <a:pt x="1807356" y="77042"/>
                </a:lnTo>
                <a:lnTo>
                  <a:pt x="1849781" y="100374"/>
                </a:lnTo>
                <a:lnTo>
                  <a:pt x="1895668" y="127229"/>
                </a:lnTo>
                <a:lnTo>
                  <a:pt x="1945668" y="156945"/>
                </a:lnTo>
                <a:lnTo>
                  <a:pt x="1999997" y="190182"/>
                </a:lnTo>
                <a:lnTo>
                  <a:pt x="2059304" y="226062"/>
                </a:lnTo>
                <a:lnTo>
                  <a:pt x="2123806" y="265462"/>
                </a:lnTo>
                <a:lnTo>
                  <a:pt x="2193936" y="307725"/>
                </a:lnTo>
                <a:lnTo>
                  <a:pt x="2270342" y="353510"/>
                </a:lnTo>
                <a:lnTo>
                  <a:pt x="2353459" y="401935"/>
                </a:lnTo>
                <a:lnTo>
                  <a:pt x="2436576" y="450142"/>
                </a:lnTo>
                <a:lnTo>
                  <a:pt x="2514065" y="493945"/>
                </a:lnTo>
                <a:lnTo>
                  <a:pt x="2585493" y="534007"/>
                </a:lnTo>
                <a:lnTo>
                  <a:pt x="2651727" y="570766"/>
                </a:lnTo>
                <a:lnTo>
                  <a:pt x="2712117" y="604225"/>
                </a:lnTo>
                <a:lnTo>
                  <a:pt x="2767744" y="635262"/>
                </a:lnTo>
                <a:lnTo>
                  <a:pt x="2818394" y="663876"/>
                </a:lnTo>
                <a:lnTo>
                  <a:pt x="2864281" y="690511"/>
                </a:lnTo>
                <a:lnTo>
                  <a:pt x="2905840" y="716044"/>
                </a:lnTo>
                <a:lnTo>
                  <a:pt x="2943286" y="740037"/>
                </a:lnTo>
                <a:lnTo>
                  <a:pt x="2976186" y="763370"/>
                </a:lnTo>
                <a:lnTo>
                  <a:pt x="3005840" y="786702"/>
                </a:lnTo>
                <a:lnTo>
                  <a:pt x="3031813" y="809595"/>
                </a:lnTo>
                <a:lnTo>
                  <a:pt x="3054108" y="833147"/>
                </a:lnTo>
                <a:lnTo>
                  <a:pt x="3073588" y="857580"/>
                </a:lnTo>
                <a:lnTo>
                  <a:pt x="3090038" y="883114"/>
                </a:lnTo>
                <a:lnTo>
                  <a:pt x="3103675" y="910189"/>
                </a:lnTo>
                <a:lnTo>
                  <a:pt x="3114930" y="939245"/>
                </a:lnTo>
                <a:lnTo>
                  <a:pt x="3124021" y="970722"/>
                </a:lnTo>
                <a:lnTo>
                  <a:pt x="3130731" y="1004840"/>
                </a:lnTo>
                <a:lnTo>
                  <a:pt x="3136142" y="1042039"/>
                </a:lnTo>
                <a:lnTo>
                  <a:pt x="3139605" y="1082762"/>
                </a:lnTo>
                <a:lnTo>
                  <a:pt x="3141770" y="1127225"/>
                </a:lnTo>
                <a:lnTo>
                  <a:pt x="3142636" y="1176091"/>
                </a:lnTo>
                <a:lnTo>
                  <a:pt x="3142852" y="1229800"/>
                </a:lnTo>
                <a:lnTo>
                  <a:pt x="3142203" y="1288352"/>
                </a:lnTo>
                <a:lnTo>
                  <a:pt x="3140904" y="1351966"/>
                </a:lnTo>
                <a:lnTo>
                  <a:pt x="3139605" y="1421743"/>
                </a:lnTo>
                <a:lnTo>
                  <a:pt x="3138090" y="1497684"/>
                </a:lnTo>
                <a:lnTo>
                  <a:pt x="3136791" y="1580009"/>
                </a:lnTo>
                <a:lnTo>
                  <a:pt x="3135709" y="1669596"/>
                </a:lnTo>
                <a:lnTo>
                  <a:pt x="3135277" y="1766229"/>
                </a:lnTo>
                <a:lnTo>
                  <a:pt x="3135709" y="1862860"/>
                </a:lnTo>
                <a:lnTo>
                  <a:pt x="3136791" y="1952449"/>
                </a:lnTo>
                <a:lnTo>
                  <a:pt x="3138090" y="2034773"/>
                </a:lnTo>
                <a:lnTo>
                  <a:pt x="3139605" y="2110713"/>
                </a:lnTo>
                <a:lnTo>
                  <a:pt x="3140904" y="2180490"/>
                </a:lnTo>
                <a:lnTo>
                  <a:pt x="3142203" y="2244105"/>
                </a:lnTo>
                <a:lnTo>
                  <a:pt x="3142852" y="2302656"/>
                </a:lnTo>
                <a:lnTo>
                  <a:pt x="3142636" y="2356365"/>
                </a:lnTo>
                <a:lnTo>
                  <a:pt x="3141770" y="2405231"/>
                </a:lnTo>
                <a:lnTo>
                  <a:pt x="3139605" y="2449695"/>
                </a:lnTo>
                <a:lnTo>
                  <a:pt x="3136142" y="2490417"/>
                </a:lnTo>
                <a:lnTo>
                  <a:pt x="3130948" y="2527617"/>
                </a:lnTo>
                <a:lnTo>
                  <a:pt x="3124021" y="2561736"/>
                </a:lnTo>
                <a:lnTo>
                  <a:pt x="3114930" y="2593213"/>
                </a:lnTo>
                <a:lnTo>
                  <a:pt x="3103675" y="2622267"/>
                </a:lnTo>
                <a:lnTo>
                  <a:pt x="3090038" y="2649342"/>
                </a:lnTo>
                <a:lnTo>
                  <a:pt x="3073588" y="2674876"/>
                </a:lnTo>
                <a:lnTo>
                  <a:pt x="3054108" y="2699309"/>
                </a:lnTo>
                <a:lnTo>
                  <a:pt x="3031813" y="2722862"/>
                </a:lnTo>
                <a:lnTo>
                  <a:pt x="3005840" y="2745754"/>
                </a:lnTo>
                <a:lnTo>
                  <a:pt x="2976402" y="2769086"/>
                </a:lnTo>
                <a:lnTo>
                  <a:pt x="2943286" y="2792419"/>
                </a:lnTo>
                <a:lnTo>
                  <a:pt x="2905840" y="2816632"/>
                </a:lnTo>
                <a:lnTo>
                  <a:pt x="2864498" y="2841945"/>
                </a:lnTo>
                <a:lnTo>
                  <a:pt x="2818394" y="2868580"/>
                </a:lnTo>
                <a:lnTo>
                  <a:pt x="2767744" y="2897196"/>
                </a:lnTo>
                <a:lnTo>
                  <a:pt x="2712117" y="2928232"/>
                </a:lnTo>
                <a:lnTo>
                  <a:pt x="2651727" y="2961910"/>
                </a:lnTo>
                <a:lnTo>
                  <a:pt x="2585493" y="2998669"/>
                </a:lnTo>
                <a:lnTo>
                  <a:pt x="2514065" y="3038511"/>
                </a:lnTo>
                <a:lnTo>
                  <a:pt x="2436576" y="3082314"/>
                </a:lnTo>
                <a:lnTo>
                  <a:pt x="2353459" y="3130521"/>
                </a:lnTo>
                <a:lnTo>
                  <a:pt x="2270342" y="3178947"/>
                </a:lnTo>
                <a:lnTo>
                  <a:pt x="2193936" y="3224731"/>
                </a:lnTo>
                <a:lnTo>
                  <a:pt x="2123806" y="3266994"/>
                </a:lnTo>
                <a:lnTo>
                  <a:pt x="2059304" y="3306395"/>
                </a:lnTo>
                <a:lnTo>
                  <a:pt x="1999997" y="3342274"/>
                </a:lnTo>
                <a:lnTo>
                  <a:pt x="1945668" y="3375513"/>
                </a:lnTo>
                <a:lnTo>
                  <a:pt x="1895668" y="3405228"/>
                </a:lnTo>
                <a:lnTo>
                  <a:pt x="1849781" y="3432083"/>
                </a:lnTo>
                <a:lnTo>
                  <a:pt x="1807356" y="3455415"/>
                </a:lnTo>
                <a:lnTo>
                  <a:pt x="1767962" y="3475886"/>
                </a:lnTo>
                <a:lnTo>
                  <a:pt x="1731167" y="3493055"/>
                </a:lnTo>
                <a:lnTo>
                  <a:pt x="1696534" y="3507363"/>
                </a:lnTo>
                <a:lnTo>
                  <a:pt x="1663850" y="3518369"/>
                </a:lnTo>
                <a:lnTo>
                  <a:pt x="1632249" y="3526073"/>
                </a:lnTo>
                <a:lnTo>
                  <a:pt x="1601512" y="3530916"/>
                </a:lnTo>
                <a:lnTo>
                  <a:pt x="1571643" y="3532456"/>
                </a:lnTo>
                <a:lnTo>
                  <a:pt x="1541339" y="3530916"/>
                </a:lnTo>
                <a:lnTo>
                  <a:pt x="1510604" y="3526073"/>
                </a:lnTo>
                <a:lnTo>
                  <a:pt x="1479003" y="3518369"/>
                </a:lnTo>
                <a:lnTo>
                  <a:pt x="1446318" y="3507363"/>
                </a:lnTo>
                <a:lnTo>
                  <a:pt x="1411687" y="3493055"/>
                </a:lnTo>
                <a:lnTo>
                  <a:pt x="1374890" y="3475886"/>
                </a:lnTo>
                <a:lnTo>
                  <a:pt x="1335496" y="3455415"/>
                </a:lnTo>
                <a:lnTo>
                  <a:pt x="1293071" y="3432083"/>
                </a:lnTo>
                <a:lnTo>
                  <a:pt x="1247184" y="3405228"/>
                </a:lnTo>
                <a:lnTo>
                  <a:pt x="1197184" y="3375513"/>
                </a:lnTo>
                <a:lnTo>
                  <a:pt x="1142856" y="3342274"/>
                </a:lnTo>
                <a:lnTo>
                  <a:pt x="1083548" y="3306395"/>
                </a:lnTo>
                <a:lnTo>
                  <a:pt x="1019046" y="3266994"/>
                </a:lnTo>
                <a:lnTo>
                  <a:pt x="948917" y="3224731"/>
                </a:lnTo>
                <a:lnTo>
                  <a:pt x="872510" y="3178947"/>
                </a:lnTo>
                <a:lnTo>
                  <a:pt x="789393" y="3130521"/>
                </a:lnTo>
                <a:lnTo>
                  <a:pt x="706276" y="3082314"/>
                </a:lnTo>
                <a:lnTo>
                  <a:pt x="628786" y="3038511"/>
                </a:lnTo>
                <a:lnTo>
                  <a:pt x="557359" y="2998450"/>
                </a:lnTo>
                <a:lnTo>
                  <a:pt x="491125" y="2961690"/>
                </a:lnTo>
                <a:lnTo>
                  <a:pt x="430735" y="2928232"/>
                </a:lnTo>
                <a:lnTo>
                  <a:pt x="375108" y="2897196"/>
                </a:lnTo>
                <a:lnTo>
                  <a:pt x="324458" y="2868580"/>
                </a:lnTo>
                <a:lnTo>
                  <a:pt x="278571" y="2841945"/>
                </a:lnTo>
                <a:lnTo>
                  <a:pt x="237012" y="2816412"/>
                </a:lnTo>
                <a:lnTo>
                  <a:pt x="199567" y="2792419"/>
                </a:lnTo>
                <a:lnTo>
                  <a:pt x="166667" y="2769086"/>
                </a:lnTo>
                <a:lnTo>
                  <a:pt x="137013" y="2745754"/>
                </a:lnTo>
                <a:lnTo>
                  <a:pt x="111039" y="2722862"/>
                </a:lnTo>
                <a:lnTo>
                  <a:pt x="88744" y="2699309"/>
                </a:lnTo>
                <a:lnTo>
                  <a:pt x="69264" y="2674876"/>
                </a:lnTo>
                <a:lnTo>
                  <a:pt x="52814" y="2649342"/>
                </a:lnTo>
                <a:lnTo>
                  <a:pt x="39178" y="2622267"/>
                </a:lnTo>
                <a:lnTo>
                  <a:pt x="27922" y="2593213"/>
                </a:lnTo>
                <a:lnTo>
                  <a:pt x="18831" y="2561736"/>
                </a:lnTo>
                <a:lnTo>
                  <a:pt x="12121" y="2527617"/>
                </a:lnTo>
                <a:lnTo>
                  <a:pt x="6710" y="2490417"/>
                </a:lnTo>
                <a:lnTo>
                  <a:pt x="3246" y="2449695"/>
                </a:lnTo>
                <a:lnTo>
                  <a:pt x="1082" y="2405231"/>
                </a:lnTo>
                <a:lnTo>
                  <a:pt x="216" y="2356365"/>
                </a:lnTo>
                <a:lnTo>
                  <a:pt x="0" y="2302656"/>
                </a:lnTo>
                <a:lnTo>
                  <a:pt x="649" y="2244105"/>
                </a:lnTo>
                <a:lnTo>
                  <a:pt x="1948" y="2180490"/>
                </a:lnTo>
                <a:lnTo>
                  <a:pt x="3246" y="2110713"/>
                </a:lnTo>
                <a:lnTo>
                  <a:pt x="4762" y="2034773"/>
                </a:lnTo>
                <a:lnTo>
                  <a:pt x="6061" y="1952449"/>
                </a:lnTo>
                <a:lnTo>
                  <a:pt x="7143" y="1862860"/>
                </a:lnTo>
                <a:lnTo>
                  <a:pt x="7576" y="1766229"/>
                </a:lnTo>
                <a:lnTo>
                  <a:pt x="7143" y="1669596"/>
                </a:lnTo>
                <a:lnTo>
                  <a:pt x="6061" y="1580009"/>
                </a:lnTo>
                <a:lnTo>
                  <a:pt x="4762" y="1497684"/>
                </a:lnTo>
                <a:lnTo>
                  <a:pt x="3246" y="1421743"/>
                </a:lnTo>
                <a:lnTo>
                  <a:pt x="1948" y="1351966"/>
                </a:lnTo>
                <a:lnTo>
                  <a:pt x="649" y="1288352"/>
                </a:lnTo>
                <a:lnTo>
                  <a:pt x="0" y="1229800"/>
                </a:lnTo>
                <a:lnTo>
                  <a:pt x="216" y="1176091"/>
                </a:lnTo>
                <a:lnTo>
                  <a:pt x="1082" y="1127225"/>
                </a:lnTo>
                <a:lnTo>
                  <a:pt x="3246" y="1082762"/>
                </a:lnTo>
                <a:lnTo>
                  <a:pt x="6710" y="1042039"/>
                </a:lnTo>
                <a:lnTo>
                  <a:pt x="11905" y="1004840"/>
                </a:lnTo>
                <a:lnTo>
                  <a:pt x="18831" y="970722"/>
                </a:lnTo>
                <a:lnTo>
                  <a:pt x="27922" y="939245"/>
                </a:lnTo>
                <a:lnTo>
                  <a:pt x="39178" y="910189"/>
                </a:lnTo>
                <a:lnTo>
                  <a:pt x="52814" y="883114"/>
                </a:lnTo>
                <a:lnTo>
                  <a:pt x="69264" y="857580"/>
                </a:lnTo>
                <a:lnTo>
                  <a:pt x="88744" y="833147"/>
                </a:lnTo>
                <a:lnTo>
                  <a:pt x="111039" y="809595"/>
                </a:lnTo>
                <a:lnTo>
                  <a:pt x="137013" y="786702"/>
                </a:lnTo>
                <a:lnTo>
                  <a:pt x="166450" y="763370"/>
                </a:lnTo>
                <a:lnTo>
                  <a:pt x="199567" y="740037"/>
                </a:lnTo>
                <a:lnTo>
                  <a:pt x="237012" y="715825"/>
                </a:lnTo>
                <a:lnTo>
                  <a:pt x="278354" y="690511"/>
                </a:lnTo>
                <a:lnTo>
                  <a:pt x="324458" y="663876"/>
                </a:lnTo>
                <a:lnTo>
                  <a:pt x="375108" y="635262"/>
                </a:lnTo>
                <a:lnTo>
                  <a:pt x="430735" y="604225"/>
                </a:lnTo>
                <a:lnTo>
                  <a:pt x="491125" y="570547"/>
                </a:lnTo>
                <a:lnTo>
                  <a:pt x="557359" y="533787"/>
                </a:lnTo>
                <a:lnTo>
                  <a:pt x="628786" y="493945"/>
                </a:lnTo>
                <a:lnTo>
                  <a:pt x="706276" y="450142"/>
                </a:lnTo>
                <a:lnTo>
                  <a:pt x="789393" y="401935"/>
                </a:lnTo>
                <a:lnTo>
                  <a:pt x="872510" y="353510"/>
                </a:lnTo>
                <a:lnTo>
                  <a:pt x="948917" y="307725"/>
                </a:lnTo>
                <a:lnTo>
                  <a:pt x="1019046" y="265462"/>
                </a:lnTo>
                <a:lnTo>
                  <a:pt x="1083548" y="226062"/>
                </a:lnTo>
                <a:lnTo>
                  <a:pt x="1142856" y="190182"/>
                </a:lnTo>
                <a:lnTo>
                  <a:pt x="1197184" y="156945"/>
                </a:lnTo>
                <a:lnTo>
                  <a:pt x="1247184" y="127229"/>
                </a:lnTo>
                <a:lnTo>
                  <a:pt x="1293071" y="100374"/>
                </a:lnTo>
                <a:lnTo>
                  <a:pt x="1335496" y="77042"/>
                </a:lnTo>
                <a:lnTo>
                  <a:pt x="1374890" y="56570"/>
                </a:lnTo>
                <a:lnTo>
                  <a:pt x="1411687" y="39402"/>
                </a:lnTo>
                <a:lnTo>
                  <a:pt x="1446318" y="25093"/>
                </a:lnTo>
                <a:lnTo>
                  <a:pt x="1479003" y="14088"/>
                </a:lnTo>
                <a:lnTo>
                  <a:pt x="1510604" y="6384"/>
                </a:lnTo>
                <a:lnTo>
                  <a:pt x="1541339" y="154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031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2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9702800" y="1816769"/>
            <a:ext cx="9774238" cy="7339263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0" y="1816769"/>
            <a:ext cx="9774238" cy="7339263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747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08139" y="3056021"/>
            <a:ext cx="4860760" cy="4860758"/>
          </a:xfrm>
          <a:custGeom>
            <a:avLst/>
            <a:gdLst>
              <a:gd name="connsiteX0" fmla="*/ 2605881 w 5211762"/>
              <a:gd name="connsiteY0" fmla="*/ 0 h 5211760"/>
              <a:gd name="connsiteX1" fmla="*/ 5211762 w 5211762"/>
              <a:gd name="connsiteY1" fmla="*/ 2605880 h 5211760"/>
              <a:gd name="connsiteX2" fmla="*/ 2605881 w 5211762"/>
              <a:gd name="connsiteY2" fmla="*/ 5211760 h 5211760"/>
              <a:gd name="connsiteX3" fmla="*/ 0 w 5211762"/>
              <a:gd name="connsiteY3" fmla="*/ 2605880 h 5211760"/>
              <a:gd name="connsiteX4" fmla="*/ 2605881 w 5211762"/>
              <a:gd name="connsiteY4" fmla="*/ 0 h 521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1762" h="5211760">
                <a:moveTo>
                  <a:pt x="2605881" y="0"/>
                </a:moveTo>
                <a:cubicBezTo>
                  <a:pt x="4045069" y="0"/>
                  <a:pt x="5211762" y="1166692"/>
                  <a:pt x="5211762" y="2605880"/>
                </a:cubicBezTo>
                <a:cubicBezTo>
                  <a:pt x="5211762" y="4045068"/>
                  <a:pt x="4045069" y="5211760"/>
                  <a:pt x="2605881" y="5211760"/>
                </a:cubicBezTo>
                <a:cubicBezTo>
                  <a:pt x="1166693" y="5211760"/>
                  <a:pt x="0" y="4045068"/>
                  <a:pt x="0" y="2605880"/>
                </a:cubicBezTo>
                <a:cubicBezTo>
                  <a:pt x="0" y="1166692"/>
                  <a:pt x="1166693" y="0"/>
                  <a:pt x="26058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250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127690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-1109345" y="7298690"/>
            <a:ext cx="1754505" cy="1754505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4798060" y="7101205"/>
            <a:ext cx="197485" cy="197485"/>
          </a:xfrm>
          <a:prstGeom prst="ellipse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Diamond 8"/>
          <p:cNvSpPr/>
          <p:nvPr userDrawn="1"/>
        </p:nvSpPr>
        <p:spPr>
          <a:xfrm>
            <a:off x="9227185" y="4903470"/>
            <a:ext cx="326390" cy="326390"/>
          </a:xfrm>
          <a:prstGeom prst="diamond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14436725" y="10026650"/>
            <a:ext cx="420370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trike="noStrike" spc="600" dirty="0">
                <a:solidFill>
                  <a:schemeClr val="bg1">
                    <a:lumMod val="85000"/>
                  </a:schemeClr>
                </a:solidFill>
                <a:latin typeface="Geomanist Regular" panose="02000503000000020004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Blog.naver.com/</a:t>
            </a:r>
            <a:r>
              <a:rPr lang="en-US" sz="1600" strike="noStrike" spc="600" dirty="0" err="1">
                <a:solidFill>
                  <a:schemeClr val="bg1">
                    <a:lumMod val="85000"/>
                  </a:schemeClr>
                </a:solidFill>
                <a:latin typeface="Geomanist Regular" panose="02000503000000020004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imjandi</a:t>
            </a:r>
            <a:endParaRPr lang="id-ID" sz="1600" strike="noStrike" spc="600" dirty="0">
              <a:solidFill>
                <a:schemeClr val="bg1">
                  <a:lumMod val="85000"/>
                </a:schemeClr>
              </a:solidFill>
              <a:latin typeface="Geomanist Regular" panose="02000503000000020004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18775680" y="-701040"/>
            <a:ext cx="1402715" cy="1402715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Diamond 26"/>
          <p:cNvSpPr/>
          <p:nvPr userDrawn="1"/>
        </p:nvSpPr>
        <p:spPr>
          <a:xfrm>
            <a:off x="8363585" y="8756650"/>
            <a:ext cx="326390" cy="326390"/>
          </a:xfrm>
          <a:prstGeom prst="diamond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/>
          <p:cNvSpPr/>
          <p:nvPr userDrawn="1"/>
        </p:nvSpPr>
        <p:spPr>
          <a:xfrm>
            <a:off x="-516890" y="408305"/>
            <a:ext cx="872490" cy="872490"/>
          </a:xfrm>
          <a:prstGeom prst="ellipse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Freeform: Shape 31"/>
          <p:cNvSpPr/>
          <p:nvPr userDrawn="1"/>
        </p:nvSpPr>
        <p:spPr>
          <a:xfrm flipV="1">
            <a:off x="17134205" y="7914005"/>
            <a:ext cx="523240" cy="52324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Freeform: Shape 32"/>
          <p:cNvSpPr/>
          <p:nvPr userDrawn="1"/>
        </p:nvSpPr>
        <p:spPr>
          <a:xfrm flipV="1">
            <a:off x="12931775" y="135255"/>
            <a:ext cx="196850" cy="19685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Freeform: Shape 33"/>
          <p:cNvSpPr/>
          <p:nvPr userDrawn="1"/>
        </p:nvSpPr>
        <p:spPr>
          <a:xfrm>
            <a:off x="19031585" y="3190875"/>
            <a:ext cx="962660" cy="96266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Isosceles Triangle 36"/>
          <p:cNvSpPr/>
          <p:nvPr userDrawn="1"/>
        </p:nvSpPr>
        <p:spPr>
          <a:xfrm rot="19384964">
            <a:off x="11768455" y="10704195"/>
            <a:ext cx="365125" cy="314960"/>
          </a:xfrm>
          <a:prstGeom prst="triangle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Isosceles Triangle 37"/>
          <p:cNvSpPr/>
          <p:nvPr userDrawn="1"/>
        </p:nvSpPr>
        <p:spPr>
          <a:xfrm rot="19384964">
            <a:off x="1973580" y="3300730"/>
            <a:ext cx="516255" cy="445135"/>
          </a:xfrm>
          <a:prstGeom prst="triangle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Freeform: Shape 28"/>
          <p:cNvSpPr/>
          <p:nvPr userDrawn="1"/>
        </p:nvSpPr>
        <p:spPr>
          <a:xfrm>
            <a:off x="4798060" y="1497330"/>
            <a:ext cx="412115" cy="412115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56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1460754" rtl="0" eaLnBrk="1" latinLnBrk="0" hangingPunct="1">
        <a:lnSpc>
          <a:spcPct val="90000"/>
        </a:lnSpc>
        <a:spcBef>
          <a:spcPct val="0"/>
        </a:spcBef>
        <a:buNone/>
        <a:defRPr sz="70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189" indent="-365189" algn="l" defTabSz="1460754" rtl="0" eaLnBrk="1" latinLnBrk="0" hangingPunct="1">
        <a:lnSpc>
          <a:spcPct val="90000"/>
        </a:lnSpc>
        <a:spcBef>
          <a:spcPts val="1598"/>
        </a:spcBef>
        <a:buFont typeface="Arial" panose="020B0604020202020204" pitchFamily="34" charset="0"/>
        <a:buChar char="•"/>
        <a:defRPr sz="4473" kern="1200">
          <a:solidFill>
            <a:schemeClr val="tx1"/>
          </a:solidFill>
          <a:latin typeface="+mn-lt"/>
          <a:ea typeface="+mn-ea"/>
          <a:cs typeface="+mn-cs"/>
        </a:defRPr>
      </a:lvl1pPr>
      <a:lvl2pPr marL="1095566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3834" kern="1200">
          <a:solidFill>
            <a:schemeClr val="tx1"/>
          </a:solidFill>
          <a:latin typeface="+mn-lt"/>
          <a:ea typeface="+mn-ea"/>
          <a:cs typeface="+mn-cs"/>
        </a:defRPr>
      </a:lvl2pPr>
      <a:lvl3pPr marL="1825943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3pPr>
      <a:lvl4pPr marL="2556320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4pPr>
      <a:lvl5pPr marL="3286697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5pPr>
      <a:lvl6pPr marL="4017074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6pPr>
      <a:lvl7pPr marL="4747451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7pPr>
      <a:lvl8pPr marL="5477828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8pPr>
      <a:lvl9pPr marL="6208205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1pPr>
      <a:lvl2pPr marL="730377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2pPr>
      <a:lvl3pPr marL="1460754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3pPr>
      <a:lvl4pPr marL="2191131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4pPr>
      <a:lvl5pPr marL="2921508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5pPr>
      <a:lvl6pPr marL="3651885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6pPr>
      <a:lvl7pPr marL="4382262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7pPr>
      <a:lvl8pPr marL="5112639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8pPr>
      <a:lvl9pPr marL="5843016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1.jpg"></Relationship><Relationship Id="rId2" Type="http://schemas.openxmlformats.org/officeDocument/2006/relationships/notesSlide" Target="../notesSlides/notesSlide1.xml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5" Type="http://schemas.openxmlformats.org/officeDocument/2006/relationships/image" Target="../media/fImage203702992372.png"></Relationship><Relationship Id="rId6" Type="http://schemas.openxmlformats.org/officeDocument/2006/relationships/image" Target="../media/fImage109973001193.png"></Relationship><Relationship Id="rId7" Type="http://schemas.openxmlformats.org/officeDocument/2006/relationships/slideLayout" Target="../slideLayouts/slideLayout7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7522314639.png"></Relationship><Relationship Id="rId3" Type="http://schemas.openxmlformats.org/officeDocument/2006/relationships/slideLayout" Target="../slideLayouts/slideLayout7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5" Type="http://schemas.openxmlformats.org/officeDocument/2006/relationships/image" Target="../media/fImage83622782372.png"></Relationship><Relationship Id="rId6" Type="http://schemas.openxmlformats.org/officeDocument/2006/relationships/image" Target="../media/fImage6667289639.png"></Relationship><Relationship Id="rId7" Type="http://schemas.openxmlformats.org/officeDocument/2006/relationships/image" Target="../media/fImage46212904282.png"></Relationship><Relationship Id="rId8" Type="http://schemas.openxmlformats.org/officeDocument/2006/relationships/slideLayout" Target="../slideLayouts/slideLayout3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5.jpeg"></Relationship><Relationship Id="rId3" Type="http://schemas.openxmlformats.org/officeDocument/2006/relationships/slideLayout" Target="../slideLayouts/slideLayout6.xml"></Relationship></Relationships>
</file>

<file path=ppt/slides/_rels/slide5.xml.rels><?xml version="1.0" encoding="UTF-8"?>
<Relationships xmlns="http://schemas.openxmlformats.org/package/2006/relationships"><Relationship Id="rId7" Type="http://schemas.openxmlformats.org/officeDocument/2006/relationships/image" Target="../media/fImage93202802372.png"></Relationship><Relationship Id="rId8" Type="http://schemas.openxmlformats.org/officeDocument/2006/relationships/image" Target="../media/fImage66672861193.png"></Relationship><Relationship Id="rId9" Type="http://schemas.openxmlformats.org/officeDocument/2006/relationships/image" Target="../media/fImage4621287639.png"></Relationship><Relationship Id="rId10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9" Type="http://schemas.openxmlformats.org/officeDocument/2006/relationships/image" Target="../media/fImage132072822372.png"></Relationship><Relationship Id="rId10" Type="http://schemas.openxmlformats.org/officeDocument/2006/relationships/image" Target="../media/fImage163692831193.png"></Relationship><Relationship Id="rId11" Type="http://schemas.openxmlformats.org/officeDocument/2006/relationships/image" Target="../media/fImage6667289639.png"></Relationship><Relationship Id="rId12" Type="http://schemas.openxmlformats.org/officeDocument/2006/relationships/image" Target="../media/fImage46212904282.png"></Relationship><Relationship Id="rId13" Type="http://schemas.openxmlformats.org/officeDocument/2006/relationships/image" Target="../media/fImage66672925286.png"></Relationship><Relationship Id="rId14" Type="http://schemas.openxmlformats.org/officeDocument/2006/relationships/image" Target="../media/fImage46212938796.png"></Relationship><Relationship Id="rId15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6" Type="http://schemas.openxmlformats.org/officeDocument/2006/relationships/image" Target="../media/fImage172532842372.png"></Relationship><Relationship Id="rId7" Type="http://schemas.openxmlformats.org/officeDocument/2006/relationships/image" Target="../media/fImage200252851193.png"></Relationship><Relationship Id="rId8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6" Type="http://schemas.openxmlformats.org/officeDocument/2006/relationships/image" Target="../media/fImage66672952372.png"></Relationship><Relationship Id="rId7" Type="http://schemas.openxmlformats.org/officeDocument/2006/relationships/image" Target="../media/fImage46212961193.png"></Relationship><Relationship Id="rId8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4" Type="http://schemas.openxmlformats.org/officeDocument/2006/relationships/image" Target="../media/fImage269002982372.png"></Relationship><Relationship Id="rId5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개체 틀 41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" r="71"/>
          <a:stretch>
            <a:fillRect/>
          </a:stretch>
        </p:blipFill>
        <p:spPr>
          <a:xfrm>
            <a:off x="0" y="0"/>
            <a:ext cx="19477355" cy="109728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8100" y="-346710"/>
            <a:ext cx="19478625" cy="1097407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alpha val="82000"/>
                </a:schemeClr>
              </a:gs>
              <a:gs pos="100000">
                <a:schemeClr val="tx1">
                  <a:lumMod val="75000"/>
                  <a:lumOff val="25000"/>
                  <a:alpha val="1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0" spc="300" b="1">
                <a:latin typeface="Myriad Pro Cond" charset="0"/>
                <a:ea typeface="HY강B" charset="0"/>
              </a:rPr>
              <a:t>먹고 </a:t>
            </a:r>
            <a:r>
              <a:rPr lang="en-US" altLang="ko-KR" sz="8000" spc="300" b="1">
                <a:latin typeface="Myriad Pro Cond" charset="0"/>
                <a:ea typeface="HY강B" charset="0"/>
              </a:rPr>
              <a:t>찍</a:t>
            </a:r>
            <a:r>
              <a:rPr lang="en-US" altLang="ko-KR" sz="8000" spc="300" b="1">
                <a:latin typeface="Myriad Pro Cond" charset="0"/>
                <a:ea typeface="HY강B" charset="0"/>
              </a:rPr>
              <a:t>고 빼고</a:t>
            </a:r>
            <a:endParaRPr lang="ko-KR" altLang="en-US" sz="8000" b="1">
              <a:latin typeface="Myriad Pro Cond" charset="0"/>
              <a:ea typeface="HY강B" charset="0"/>
            </a:endParaRPr>
          </a:p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0" spc="300" b="1">
                <a:latin typeface="Myriad Pro Cond" charset="0"/>
                <a:ea typeface="HY강B" charset="0"/>
              </a:rPr>
              <a:t>기획안</a:t>
            </a:r>
            <a:endParaRPr lang="ko-KR" altLang="en-US" sz="8000" b="1">
              <a:latin typeface="Myriad Pro Cond" charset="0"/>
              <a:ea typeface="HY강B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79030" y="6511290"/>
            <a:ext cx="4493260" cy="954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Gill Sans MT Condensed" panose="020B0506020104020203" pitchFamily="34" charset="0"/>
                <a:cs typeface="Segoe UI" panose="020B0502040204020203" pitchFamily="34" charset="0"/>
              </a:rPr>
              <a:t>모바일 스튜디오 </a:t>
            </a:r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Gill Sans MT Condensed" panose="020B0506020104020203" pitchFamily="34" charset="0"/>
                <a:cs typeface="Segoe UI" panose="020B0502040204020203" pitchFamily="34" charset="0"/>
              </a:rPr>
              <a:t>7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Gill Sans MT Condensed" panose="020B0506020104020203" pitchFamily="34" charset="0"/>
                <a:cs typeface="Segoe UI" panose="020B0502040204020203" pitchFamily="34" charset="0"/>
              </a:rPr>
              <a:t>조 이성원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Gill Sans MT Condensed" panose="020B05060201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2800" spc="300" dirty="0" err="1">
                <a:solidFill>
                  <a:schemeClr val="bg1">
                    <a:lumMod val="75000"/>
                  </a:schemeClr>
                </a:solidFill>
                <a:latin typeface="Gill Sans MT Condensed" panose="020B0506020104020203" pitchFamily="34" charset="0"/>
                <a:cs typeface="Segoe UI" panose="020B0502040204020203" pitchFamily="34" charset="0"/>
              </a:rPr>
              <a:t>송근영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Gill Sans MT Condensed" panose="020B05060201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Gill Sans MT Condensed" panose="020B0506020104020203" pitchFamily="34" charset="0"/>
                <a:cs typeface="Segoe UI" panose="020B0502040204020203" pitchFamily="34" charset="0"/>
              </a:rPr>
              <a:t>최연주</a:t>
            </a:r>
            <a:endParaRPr lang="id-ID" sz="2800" spc="300" dirty="0">
              <a:solidFill>
                <a:schemeClr val="bg1">
                  <a:lumMod val="75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782820" y="7104380"/>
            <a:ext cx="197485" cy="1974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Diamond 19"/>
          <p:cNvSpPr/>
          <p:nvPr/>
        </p:nvSpPr>
        <p:spPr>
          <a:xfrm>
            <a:off x="10784205" y="2583815"/>
            <a:ext cx="326390" cy="326390"/>
          </a:xfrm>
          <a:prstGeom prst="diamond">
            <a:avLst/>
          </a:prstGeom>
          <a:solidFill>
            <a:schemeClr val="accent3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/>
          <p:cNvSpPr/>
          <p:nvPr/>
        </p:nvSpPr>
        <p:spPr>
          <a:xfrm>
            <a:off x="18775680" y="-701040"/>
            <a:ext cx="1402715" cy="1402715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Diamond 21"/>
          <p:cNvSpPr/>
          <p:nvPr/>
        </p:nvSpPr>
        <p:spPr>
          <a:xfrm>
            <a:off x="7967980" y="9912350"/>
            <a:ext cx="326390" cy="326390"/>
          </a:xfrm>
          <a:prstGeom prst="diamond">
            <a:avLst/>
          </a:prstGeom>
          <a:solidFill>
            <a:schemeClr val="accent3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/>
          <p:cNvSpPr/>
          <p:nvPr/>
        </p:nvSpPr>
        <p:spPr>
          <a:xfrm>
            <a:off x="-516890" y="408305"/>
            <a:ext cx="872490" cy="872490"/>
          </a:xfrm>
          <a:prstGeom prst="ellipse">
            <a:avLst/>
          </a:prstGeom>
          <a:solidFill>
            <a:schemeClr val="accent5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Freeform: Shape 23"/>
          <p:cNvSpPr/>
          <p:nvPr/>
        </p:nvSpPr>
        <p:spPr>
          <a:xfrm flipV="1">
            <a:off x="17053560" y="9083040"/>
            <a:ext cx="336550" cy="33655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Freeform: Shape 24"/>
          <p:cNvSpPr/>
          <p:nvPr/>
        </p:nvSpPr>
        <p:spPr>
          <a:xfrm flipV="1">
            <a:off x="12931775" y="135255"/>
            <a:ext cx="196850" cy="19685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Freeform: Shape 25"/>
          <p:cNvSpPr/>
          <p:nvPr/>
        </p:nvSpPr>
        <p:spPr>
          <a:xfrm>
            <a:off x="19065240" y="4803140"/>
            <a:ext cx="1201420" cy="120142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Isosceles Triangle 26"/>
          <p:cNvSpPr/>
          <p:nvPr/>
        </p:nvSpPr>
        <p:spPr>
          <a:xfrm rot="19384964">
            <a:off x="11768455" y="10704195"/>
            <a:ext cx="365125" cy="314960"/>
          </a:xfrm>
          <a:prstGeom prst="triangl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Isosceles Triangle 27"/>
          <p:cNvSpPr/>
          <p:nvPr/>
        </p:nvSpPr>
        <p:spPr>
          <a:xfrm rot="19384964">
            <a:off x="2078355" y="3390900"/>
            <a:ext cx="306705" cy="264160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>
            <a:outerShdw blurRad="1270000" dist="241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Freeform: Shape 28"/>
          <p:cNvSpPr/>
          <p:nvPr/>
        </p:nvSpPr>
        <p:spPr>
          <a:xfrm>
            <a:off x="4881880" y="1581150"/>
            <a:ext cx="245110" cy="24511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Freeform: Shape 29"/>
          <p:cNvSpPr/>
          <p:nvPr/>
        </p:nvSpPr>
        <p:spPr>
          <a:xfrm>
            <a:off x="15267305" y="2723515"/>
            <a:ext cx="962660" cy="96266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2700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Freeform: Shape 30"/>
          <p:cNvSpPr/>
          <p:nvPr/>
        </p:nvSpPr>
        <p:spPr>
          <a:xfrm>
            <a:off x="4996180" y="3204845"/>
            <a:ext cx="590550" cy="59055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206500" dist="279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Freeform: Shape 31"/>
          <p:cNvSpPr/>
          <p:nvPr/>
        </p:nvSpPr>
        <p:spPr>
          <a:xfrm>
            <a:off x="7211695" y="-663575"/>
            <a:ext cx="1205230" cy="120523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206500" dist="279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Isosceles Triangle 32"/>
          <p:cNvSpPr/>
          <p:nvPr/>
        </p:nvSpPr>
        <p:spPr>
          <a:xfrm rot="19384964">
            <a:off x="11599545" y="8985885"/>
            <a:ext cx="306705" cy="264160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>
            <a:outerShdw blurRad="1270000" dist="241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Freeform: Shape 33"/>
          <p:cNvSpPr/>
          <p:nvPr/>
        </p:nvSpPr>
        <p:spPr>
          <a:xfrm>
            <a:off x="-892810" y="8919845"/>
            <a:ext cx="1459865" cy="1459865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6">
              <a:alpha val="36000"/>
            </a:schemeClr>
          </a:solidFill>
          <a:ln>
            <a:noFill/>
          </a:ln>
          <a:effectLst>
            <a:outerShdw blurRad="12700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Isosceles Triangle 34"/>
          <p:cNvSpPr/>
          <p:nvPr/>
        </p:nvSpPr>
        <p:spPr>
          <a:xfrm rot="19384964">
            <a:off x="11650980" y="2253615"/>
            <a:ext cx="306705" cy="264160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>
            <a:outerShdw blurRad="1270000" dist="241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Oval 35"/>
          <p:cNvSpPr/>
          <p:nvPr/>
        </p:nvSpPr>
        <p:spPr>
          <a:xfrm>
            <a:off x="6436360" y="1854835"/>
            <a:ext cx="197485" cy="1974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4" name="Group 22"/>
          <p:cNvGrpSpPr/>
          <p:nvPr/>
        </p:nvGrpSpPr>
        <p:grpSpPr>
          <a:xfrm>
            <a:off x="9441815" y="7417435"/>
            <a:ext cx="593725" cy="593725"/>
            <a:chOff x="9441815" y="7417435"/>
            <a:chExt cx="593725" cy="593725"/>
          </a:xfrm>
        </p:grpSpPr>
        <p:sp>
          <p:nvSpPr>
            <p:cNvPr id="45" name="Oval 23"/>
            <p:cNvSpPr/>
            <p:nvPr/>
          </p:nvSpPr>
          <p:spPr>
            <a:xfrm>
              <a:off x="9441815" y="7417435"/>
              <a:ext cx="593725" cy="5937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0" dist="254000" dir="5400000" sx="78000" sy="7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Freeform 5"/>
            <p:cNvSpPr>
              <a:spLocks noChangeArrowheads="1"/>
            </p:cNvSpPr>
            <p:nvPr/>
          </p:nvSpPr>
          <p:spPr bwMode="auto">
            <a:xfrm rot="5400000">
              <a:off x="9675495" y="7605395"/>
              <a:ext cx="125730" cy="217805"/>
            </a:xfrm>
            <a:custGeom>
              <a:avLst/>
              <a:gdLst>
                <a:gd name="T0" fmla="*/ 917464 w 228"/>
                <a:gd name="T1" fmla="*/ 6378503 h 396"/>
                <a:gd name="T2" fmla="*/ 917464 w 228"/>
                <a:gd name="T3" fmla="*/ 6378503 h 396"/>
                <a:gd name="T4" fmla="*/ 20449952 w 228"/>
                <a:gd name="T5" fmla="*/ 25644259 h 396"/>
                <a:gd name="T6" fmla="*/ 917464 w 228"/>
                <a:gd name="T7" fmla="*/ 45951270 h 396"/>
                <a:gd name="T8" fmla="*/ 917464 w 228"/>
                <a:gd name="T9" fmla="*/ 45951270 h 396"/>
                <a:gd name="T10" fmla="*/ 0 w 228"/>
                <a:gd name="T11" fmla="*/ 47773648 h 396"/>
                <a:gd name="T12" fmla="*/ 3801645 w 228"/>
                <a:gd name="T13" fmla="*/ 51418403 h 396"/>
                <a:gd name="T14" fmla="*/ 6554398 w 228"/>
                <a:gd name="T15" fmla="*/ 50507395 h 396"/>
                <a:gd name="T16" fmla="*/ 6554398 w 228"/>
                <a:gd name="T17" fmla="*/ 50507395 h 396"/>
                <a:gd name="T18" fmla="*/ 28839639 w 228"/>
                <a:gd name="T19" fmla="*/ 28507892 h 396"/>
                <a:gd name="T20" fmla="*/ 28839639 w 228"/>
                <a:gd name="T21" fmla="*/ 28507892 h 396"/>
                <a:gd name="T22" fmla="*/ 29757103 w 228"/>
                <a:gd name="T23" fmla="*/ 25644259 h 396"/>
                <a:gd name="T24" fmla="*/ 29757103 w 228"/>
                <a:gd name="T25" fmla="*/ 25644259 h 396"/>
                <a:gd name="T26" fmla="*/ 29757103 w 228"/>
                <a:gd name="T27" fmla="*/ 25644259 h 396"/>
                <a:gd name="T28" fmla="*/ 28839639 w 228"/>
                <a:gd name="T29" fmla="*/ 22910511 h 396"/>
                <a:gd name="T30" fmla="*/ 28839639 w 228"/>
                <a:gd name="T31" fmla="*/ 22910511 h 396"/>
                <a:gd name="T32" fmla="*/ 6554398 w 228"/>
                <a:gd name="T33" fmla="*/ 911369 h 396"/>
                <a:gd name="T34" fmla="*/ 6554398 w 228"/>
                <a:gd name="T35" fmla="*/ 911369 h 396"/>
                <a:gd name="T36" fmla="*/ 3801645 w 228"/>
                <a:gd name="T37" fmla="*/ 0 h 396"/>
                <a:gd name="T38" fmla="*/ 0 w 228"/>
                <a:gd name="T39" fmla="*/ 3644756 h 396"/>
                <a:gd name="T40" fmla="*/ 917464 w 228"/>
                <a:gd name="T41" fmla="*/ 6378503 h 3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28" h="396">
                  <a:moveTo>
                    <a:pt x="7" y="49"/>
                  </a:moveTo>
                  <a:lnTo>
                    <a:pt x="7" y="49"/>
                  </a:lnTo>
                  <a:cubicBezTo>
                    <a:pt x="156" y="197"/>
                    <a:pt x="156" y="197"/>
                    <a:pt x="156" y="197"/>
                  </a:cubicBezTo>
                  <a:cubicBezTo>
                    <a:pt x="7" y="353"/>
                    <a:pt x="7" y="353"/>
                    <a:pt x="7" y="353"/>
                  </a:cubicBezTo>
                  <a:cubicBezTo>
                    <a:pt x="0" y="353"/>
                    <a:pt x="0" y="360"/>
                    <a:pt x="0" y="367"/>
                  </a:cubicBezTo>
                  <a:cubicBezTo>
                    <a:pt x="0" y="388"/>
                    <a:pt x="15" y="395"/>
                    <a:pt x="29" y="395"/>
                  </a:cubicBezTo>
                  <a:cubicBezTo>
                    <a:pt x="36" y="395"/>
                    <a:pt x="43" y="395"/>
                    <a:pt x="50" y="388"/>
                  </a:cubicBezTo>
                  <a:cubicBezTo>
                    <a:pt x="220" y="219"/>
                    <a:pt x="220" y="219"/>
                    <a:pt x="220" y="219"/>
                  </a:cubicBezTo>
                  <a:cubicBezTo>
                    <a:pt x="227" y="212"/>
                    <a:pt x="227" y="205"/>
                    <a:pt x="227" y="197"/>
                  </a:cubicBezTo>
                  <a:cubicBezTo>
                    <a:pt x="227" y="190"/>
                    <a:pt x="227" y="183"/>
                    <a:pt x="220" y="176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3" y="7"/>
                    <a:pt x="36" y="0"/>
                    <a:pt x="29" y="0"/>
                  </a:cubicBezTo>
                  <a:cubicBezTo>
                    <a:pt x="15" y="0"/>
                    <a:pt x="0" y="14"/>
                    <a:pt x="0" y="28"/>
                  </a:cubicBezTo>
                  <a:cubicBezTo>
                    <a:pt x="0" y="42"/>
                    <a:pt x="7" y="49"/>
                    <a:pt x="7" y="4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0121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9531350" y="5852160"/>
            <a:ext cx="9028430" cy="4718685"/>
            <a:chOff x="9531350" y="5852160"/>
            <a:chExt cx="9028430" cy="4718685"/>
          </a:xfrm>
        </p:grpSpPr>
        <p:sp>
          <p:nvSpPr>
            <p:cNvPr id="4" name="Rectangle: Rounded Corners 3"/>
            <p:cNvSpPr>
              <a:spLocks/>
            </p:cNvSpPr>
            <p:nvPr/>
          </p:nvSpPr>
          <p:spPr>
            <a:xfrm rot="0">
              <a:off x="9531350" y="5852160"/>
              <a:ext cx="9029700" cy="4719955"/>
            </a:xfrm>
            <a:prstGeom prst="roundRect">
              <a:avLst>
                <a:gd name="adj" fmla="val 367"/>
              </a:avLst>
            </a:prstGeom>
            <a:solidFill>
              <a:schemeClr val="bg1"/>
            </a:solidFill>
            <a:ln w="0">
              <a:noFill/>
              <a:prstDash/>
            </a:ln>
            <a:effectLst>
              <a:outerShdw sx="87000" sy="87000" blurRad="1270000" dist="10160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Calibri" charset="0"/>
                <a:ea typeface="Arial" charset="0"/>
                <a:cs typeface="+mn-cs"/>
              </a:endParaRPr>
            </a:p>
          </p:txBody>
        </p:sp>
        <p:sp>
          <p:nvSpPr>
            <p:cNvPr id="5" name="Rectangle: Rounded Corners 4"/>
            <p:cNvSpPr>
              <a:spLocks/>
            </p:cNvSpPr>
            <p:nvPr/>
          </p:nvSpPr>
          <p:spPr>
            <a:xfrm rot="0">
              <a:off x="10396220" y="9737090"/>
              <a:ext cx="2408555" cy="360045"/>
            </a:xfrm>
            <a:prstGeom prst="roundRect">
              <a:avLst>
                <a:gd name="adj" fmla="val 50000"/>
              </a:avLst>
            </a:prstGeom>
            <a:ln w="0">
              <a:noFill/>
              <a:prstDash/>
            </a:ln>
            <a:effectLst>
              <a:outerShdw sx="70000" sy="70000" blurRad="431800" dist="2032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latin typeface="Calibri" charset="0"/>
                  <a:ea typeface="Calibri" charset="0"/>
                  <a:cs typeface="+mn-cs"/>
                </a:rPr>
                <a:t>먹고 </a:t>
              </a:r>
              <a:r>
                <a:rPr lang="ko-KR" altLang="en-US" sz="1800">
                  <a:latin typeface="Calibri" charset="0"/>
                  <a:ea typeface="Calibri" charset="0"/>
                  <a:cs typeface="+mn-cs"/>
                </a:rPr>
                <a:t>찍</a:t>
              </a:r>
              <a:r>
                <a:rPr lang="ko-KR" altLang="en-US" sz="1800">
                  <a:latin typeface="Calibri" charset="0"/>
                  <a:ea typeface="Calibri" charset="0"/>
                  <a:cs typeface="+mn-cs"/>
                </a:rPr>
                <a:t>고 빼고</a:t>
              </a:r>
              <a:endParaRPr lang="ko-KR" altLang="en-US" sz="1800"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>
            <a:xfrm rot="0">
              <a:off x="10289540" y="7911465"/>
              <a:ext cx="7196455" cy="39687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6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>
            <a:xfrm rot="0">
              <a:off x="10277475" y="6329045"/>
              <a:ext cx="7196455" cy="64643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6)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 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추천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 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식단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 </a:t>
              </a:r>
              <a:endParaRPr lang="ko-KR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Geomanist Regular" charset="0"/>
                <a:ea typeface="Roboto Condensed" charset="0"/>
                <a:cs typeface="Segoe UI" charset="0"/>
              </a:endParaRPr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>
            <a:xfrm rot="0">
              <a:off x="10323195" y="7301865"/>
              <a:ext cx="7442835" cy="108902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내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자신에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맞는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식단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다이어트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정보가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필요하면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음식추천탭에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들어간다.</a:t>
              </a:r>
              <a:endParaRPr lang="ko-KR" altLang="en-US" sz="1800">
                <a:solidFill>
                  <a:schemeClr val="bg1">
                    <a:lumMod val="65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내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목적성에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맞춰서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분류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버튼을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선택한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후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다시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카테고리로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나뉘며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디테일한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여러가지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음식과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조리법을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제공한다.</a:t>
              </a:r>
              <a:endParaRPr lang="ko-KR" altLang="en-US" sz="1800">
                <a:solidFill>
                  <a:schemeClr val="bg1">
                    <a:lumMod val="65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</p:txBody>
        </p:sp>
      </p:grpSp>
      <p:sp>
        <p:nvSpPr>
          <p:cNvPr id="19" name="직사각형 18"/>
          <p:cNvSpPr>
            <a:spLocks/>
          </p:cNvSpPr>
          <p:nvPr/>
        </p:nvSpPr>
        <p:spPr>
          <a:xfrm rot="0">
            <a:off x="14682470" y="9952355"/>
            <a:ext cx="4023995" cy="51879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24075" y="266700"/>
            <a:ext cx="7742555" cy="5314950"/>
          </a:xfrm>
          <a:prstGeom prst="rect"/>
          <a:noFill/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55190" y="5859145"/>
            <a:ext cx="5098415" cy="47180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9531350" y="5852160"/>
            <a:ext cx="9029065" cy="4719320"/>
            <a:chOff x="9531350" y="5852160"/>
            <a:chExt cx="9029065" cy="4719320"/>
          </a:xfrm>
        </p:grpSpPr>
        <p:sp>
          <p:nvSpPr>
            <p:cNvPr id="4" name="Rectangle: Rounded Corners 3"/>
            <p:cNvSpPr>
              <a:spLocks/>
            </p:cNvSpPr>
            <p:nvPr/>
          </p:nvSpPr>
          <p:spPr>
            <a:xfrm rot="0">
              <a:off x="9531350" y="5852160"/>
              <a:ext cx="9029700" cy="4719955"/>
            </a:xfrm>
            <a:prstGeom prst="roundRect">
              <a:avLst>
                <a:gd name="adj" fmla="val 367"/>
              </a:avLst>
            </a:prstGeom>
            <a:solidFill>
              <a:schemeClr val="bg1"/>
            </a:solidFill>
            <a:ln w="0">
              <a:noFill/>
              <a:prstDash/>
            </a:ln>
            <a:effectLst>
              <a:outerShdw sx="87000" sy="87000" blurRad="1270000" dist="10160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Calibri" charset="0"/>
                <a:ea typeface="Arial" charset="0"/>
                <a:cs typeface="+mn-cs"/>
              </a:endParaRPr>
            </a:p>
          </p:txBody>
        </p:sp>
        <p:sp>
          <p:nvSpPr>
            <p:cNvPr id="5" name="Rectangle: Rounded Corners 4"/>
            <p:cNvSpPr>
              <a:spLocks/>
            </p:cNvSpPr>
            <p:nvPr/>
          </p:nvSpPr>
          <p:spPr>
            <a:xfrm rot="0">
              <a:off x="10396220" y="9737090"/>
              <a:ext cx="2408555" cy="360045"/>
            </a:xfrm>
            <a:prstGeom prst="roundRect">
              <a:avLst>
                <a:gd name="adj" fmla="val 50000"/>
              </a:avLst>
            </a:prstGeom>
            <a:ln w="0">
              <a:noFill/>
              <a:prstDash/>
            </a:ln>
            <a:effectLst>
              <a:outerShdw sx="70000" sy="70000" blurRad="431800" dist="2032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latin typeface="Calibri" charset="0"/>
                  <a:ea typeface="Calibri" charset="0"/>
                  <a:cs typeface="+mn-cs"/>
                </a:rPr>
                <a:t>먹고 </a:t>
              </a:r>
              <a:r>
                <a:rPr lang="ko-KR" altLang="en-US" sz="1800">
                  <a:latin typeface="Calibri" charset="0"/>
                  <a:ea typeface="Calibri" charset="0"/>
                  <a:cs typeface="+mn-cs"/>
                </a:rPr>
                <a:t>찍</a:t>
              </a:r>
              <a:r>
                <a:rPr lang="ko-KR" altLang="en-US" sz="1800">
                  <a:latin typeface="Calibri" charset="0"/>
                  <a:ea typeface="Calibri" charset="0"/>
                  <a:cs typeface="+mn-cs"/>
                </a:rPr>
                <a:t>고 빼고</a:t>
              </a:r>
              <a:endParaRPr lang="ko-KR" altLang="en-US" sz="1800"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>
            <a:xfrm rot="0">
              <a:off x="10289540" y="7911465"/>
              <a:ext cx="7196455" cy="39687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6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>
            <a:xfrm rot="0">
              <a:off x="10277475" y="6329045"/>
              <a:ext cx="7196455" cy="64643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7)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 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푸쉬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 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기능</a:t>
              </a:r>
              <a:endParaRPr lang="ko-KR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Geomanist Regular" charset="0"/>
                <a:ea typeface="Roboto Condensed" charset="0"/>
                <a:cs typeface="Segoe UI" charset="0"/>
              </a:endParaRPr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>
            <a:xfrm rot="0">
              <a:off x="10323195" y="7301865"/>
              <a:ext cx="7442835" cy="108902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내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자신에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맞는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식단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다이어트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정보가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필요하면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음식추천탭에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들어간다.</a:t>
              </a:r>
              <a:endParaRPr lang="ko-KR" altLang="en-US" sz="1800">
                <a:solidFill>
                  <a:schemeClr val="bg1">
                    <a:lumMod val="65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내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목적성에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맞춰서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분류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버튼을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선택한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후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다시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카테고리로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나뉘며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디테일한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여러가지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음식과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조리법을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제공한다.</a:t>
              </a:r>
              <a:endParaRPr lang="ko-KR" altLang="en-US" sz="1800">
                <a:solidFill>
                  <a:schemeClr val="bg1">
                    <a:lumMod val="65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</p:txBody>
        </p:sp>
      </p:grpSp>
      <p:sp>
        <p:nvSpPr>
          <p:cNvPr id="19" name="직사각형 18"/>
          <p:cNvSpPr>
            <a:spLocks/>
          </p:cNvSpPr>
          <p:nvPr/>
        </p:nvSpPr>
        <p:spPr>
          <a:xfrm rot="0">
            <a:off x="14682470" y="9952355"/>
            <a:ext cx="4024630" cy="51943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50110" y="699135"/>
            <a:ext cx="6441440" cy="57181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/>
          <p:cNvSpPr/>
          <p:nvPr/>
        </p:nvSpPr>
        <p:spPr>
          <a:xfrm>
            <a:off x="10035540" y="1132840"/>
            <a:ext cx="307340" cy="30734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2700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Freeform: Shape 16"/>
          <p:cNvSpPr/>
          <p:nvPr/>
        </p:nvSpPr>
        <p:spPr>
          <a:xfrm>
            <a:off x="2382520" y="3401695"/>
            <a:ext cx="307340" cy="30734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2700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Freeform: Shape 17"/>
          <p:cNvSpPr/>
          <p:nvPr/>
        </p:nvSpPr>
        <p:spPr>
          <a:xfrm>
            <a:off x="5912485" y="8814435"/>
            <a:ext cx="307340" cy="30734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2700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Freeform: Shape 18"/>
          <p:cNvSpPr/>
          <p:nvPr/>
        </p:nvSpPr>
        <p:spPr>
          <a:xfrm>
            <a:off x="17454880" y="2654300"/>
            <a:ext cx="307340" cy="30734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12700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0" name="Group 19"/>
          <p:cNvGrpSpPr/>
          <p:nvPr/>
        </p:nvGrpSpPr>
        <p:grpSpPr>
          <a:xfrm>
            <a:off x="6066155" y="4686300"/>
            <a:ext cx="7345045" cy="1644015"/>
            <a:chOff x="6066155" y="4686300"/>
            <a:chExt cx="7345045" cy="1644015"/>
          </a:xfrm>
        </p:grpSpPr>
        <p:sp>
          <p:nvSpPr>
            <p:cNvPr id="21" name="Rectangle 20"/>
            <p:cNvSpPr/>
            <p:nvPr/>
          </p:nvSpPr>
          <p:spPr>
            <a:xfrm>
              <a:off x="6066155" y="4686300"/>
              <a:ext cx="7345045" cy="13233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panose="02000503000000020004" pitchFamily="50" charset="0"/>
                  <a:ea typeface="Roboto Condensed" panose="02000000000000000000" pitchFamily="2" charset="0"/>
                  <a:cs typeface="Segoe UI" panose="020B0502040204020203" pitchFamily="34" charset="0"/>
                </a:rPr>
                <a:t>Thank You!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52945" y="5930265"/>
              <a:ext cx="5371465" cy="400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7</a:t>
              </a:r>
              <a:r>
                <a:rPr lang="ko-KR" altLang="en-US" sz="2000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조 이성원 </a:t>
              </a:r>
              <a:r>
                <a:rPr lang="ko-KR" altLang="en-US" sz="2000" dirty="0" err="1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송근영</a:t>
              </a:r>
              <a:r>
                <a:rPr lang="ko-KR" altLang="en-US" sz="2000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 최연주</a:t>
              </a:r>
              <a:endParaRPr lang="en-US" sz="20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88950D-0452-4FE9-9C6C-D94102CCEF43}"/>
              </a:ext>
            </a:extLst>
          </p:cNvPr>
          <p:cNvSpPr/>
          <p:nvPr/>
        </p:nvSpPr>
        <p:spPr>
          <a:xfrm>
            <a:off x="14711680" y="9831070"/>
            <a:ext cx="4023360" cy="518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ㅊ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614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 dir="u"/>
      </p:transition>
    </mc:Choice>
    <mc:Fallback>
      <p:transition spd="slow">
        <p:pull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410960" y="4209415"/>
            <a:ext cx="6390640" cy="255333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“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다이어트를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스스로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결심했을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때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체중관리를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위해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식단을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관리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받고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싶지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않았나요</a:t>
            </a:r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?</a:t>
            </a:r>
            <a:endParaRPr lang="ko-KR" altLang="en-US" sz="4000" b="1">
              <a:solidFill>
                <a:schemeClr val="tx1">
                  <a:lumMod val="75000"/>
                  <a:lumOff val="25000"/>
                </a:schemeClr>
              </a:solidFill>
              <a:latin typeface="Geomanist Regular" charset="0"/>
              <a:ea typeface="Geomanist Regular" charset="0"/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H="1">
            <a:off x="6736080" y="7016750"/>
            <a:ext cx="1111885" cy="111188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 flipH="1">
            <a:off x="11688445" y="2844165"/>
            <a:ext cx="1111885" cy="111188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5B1487-2F38-4CD9-87BA-97EE5D357942}"/>
              </a:ext>
            </a:extLst>
          </p:cNvPr>
          <p:cNvSpPr/>
          <p:nvPr/>
        </p:nvSpPr>
        <p:spPr>
          <a:xfrm>
            <a:off x="14867255" y="10003790"/>
            <a:ext cx="4023360" cy="518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ㅊ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657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>
            <a:spLocks/>
          </p:cNvSpPr>
          <p:nvPr/>
        </p:nvSpPr>
        <p:spPr>
          <a:xfrm rot="0">
            <a:off x="14807565" y="9914890"/>
            <a:ext cx="4023995" cy="51879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Calibri" charset="0"/>
                <a:ea typeface="Calibri" charset="0"/>
                <a:cs typeface="+mn-cs"/>
              </a:rPr>
              <a:t>ㅊ</a:t>
            </a: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56" name="Rectangle 55"/>
          <p:cNvSpPr>
            <a:spLocks/>
          </p:cNvSpPr>
          <p:nvPr/>
        </p:nvSpPr>
        <p:spPr>
          <a:xfrm>
            <a:off x="2085975" y="4892040"/>
            <a:ext cx="6042025" cy="82994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4572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Segoe UI" charset="0"/>
                <a:ea typeface="Calibri" charset="0"/>
                <a:cs typeface="Segoe UI" charset="0"/>
              </a:rPr>
              <a:t>간단하고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Segoe UI" charset="0"/>
                <a:ea typeface="Calibri" charset="0"/>
                <a:cs typeface="Segoe UI" charset="0"/>
              </a:rPr>
              <a:t>직관적으로</a:t>
            </a:r>
            <a:endParaRPr lang="ko-KR" altLang="en-US" sz="2000">
              <a:solidFill>
                <a:schemeClr val="bg1">
                  <a:lumMod val="65000"/>
                </a:schemeClr>
              </a:solidFill>
              <a:latin typeface="Segoe UI" charset="0"/>
              <a:ea typeface="Calibri" charset="0"/>
              <a:cs typeface="Segoe UI" charset="0"/>
            </a:endParaRPr>
          </a:p>
          <a:p>
            <a:pPr marL="0" indent="0" algn="l" defTabSz="4572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Segoe UI" charset="0"/>
                <a:ea typeface="Calibri" charset="0"/>
                <a:cs typeface="Segoe UI" charset="0"/>
              </a:rPr>
              <a:t>오늘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Segoe UI" charset="0"/>
                <a:ea typeface="Calibri" charset="0"/>
                <a:cs typeface="Segoe UI" charset="0"/>
              </a:rPr>
              <a:t>나의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Segoe UI" charset="0"/>
                <a:ea typeface="Calibri" charset="0"/>
                <a:cs typeface="Segoe UI" charset="0"/>
              </a:rPr>
              <a:t>식단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Segoe UI" charset="0"/>
                <a:ea typeface="Calibri" charset="0"/>
                <a:cs typeface="Segoe UI" charset="0"/>
              </a:rPr>
              <a:t>을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Segoe UI" charset="0"/>
                <a:ea typeface="Calibri" charset="0"/>
                <a:cs typeface="Segoe UI" charset="0"/>
              </a:rPr>
              <a:t>관리하다</a:t>
            </a: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.</a:t>
            </a:r>
            <a:endParaRPr lang="ko-KR" altLang="en-US" sz="2000">
              <a:solidFill>
                <a:schemeClr val="bg1">
                  <a:lumMod val="65000"/>
                </a:schemeClr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26310" y="6860540"/>
            <a:ext cx="4322445" cy="641350"/>
            <a:chOff x="2226310" y="6860540"/>
            <a:chExt cx="4322445" cy="641350"/>
          </a:xfrm>
        </p:grpSpPr>
        <p:sp>
          <p:nvSpPr>
            <p:cNvPr id="58" name="Oval 57"/>
            <p:cNvSpPr>
              <a:spLocks/>
            </p:cNvSpPr>
            <p:nvPr/>
          </p:nvSpPr>
          <p:spPr>
            <a:xfrm rot="0">
              <a:off x="2226310" y="6860540"/>
              <a:ext cx="641985" cy="641985"/>
            </a:xfrm>
            <a:prstGeom prst="ellipse"/>
            <a:solidFill>
              <a:schemeClr val="accent1"/>
            </a:solidFill>
            <a:ln w="0">
              <a:noFill/>
              <a:prstDash/>
            </a:ln>
            <a:effectLst>
              <a:outerShdw sx="75000" sy="75000" blurRad="381000" dist="292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Calibri" charset="0"/>
                <a:ea typeface="Arial" charset="0"/>
                <a:cs typeface="+mn-cs"/>
              </a:endParaRPr>
            </a:p>
          </p:txBody>
        </p:sp>
        <p:sp>
          <p:nvSpPr>
            <p:cNvPr id="59" name="Rectangle 58"/>
            <p:cNvSpPr>
              <a:spLocks/>
            </p:cNvSpPr>
            <p:nvPr/>
          </p:nvSpPr>
          <p:spPr>
            <a:xfrm rot="0">
              <a:off x="3125470" y="6967220"/>
              <a:ext cx="3423920" cy="46101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2000" b="1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나만을</a:t>
              </a:r>
              <a:r>
                <a:rPr lang="ko-KR" altLang="en-US" sz="2000" b="1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2000" b="1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위한</a:t>
              </a:r>
              <a:r>
                <a:rPr lang="ko-KR" altLang="en-US" sz="2000" b="1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en-US" altLang="ko-KR" sz="2000" b="1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식단관리!</a:t>
              </a:r>
              <a:endParaRPr lang="ko-KR" altLang="en-US" sz="2000" b="1">
                <a:solidFill>
                  <a:schemeClr val="bg1">
                    <a:lumMod val="50000"/>
                  </a:schemeClr>
                </a:solidFill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60" name="Freeform 5"/>
            <p:cNvSpPr>
              <a:spLocks/>
            </p:cNvSpPr>
            <p:nvPr/>
          </p:nvSpPr>
          <p:spPr bwMode="auto">
            <a:xfrm rot="0">
              <a:off x="2484755" y="7073265"/>
              <a:ext cx="125730" cy="217170"/>
            </a:xfrm>
            <a:custGeom>
              <a:gdLst>
                <a:gd fmla="*/ 7 w 230" name="TX0"/>
                <a:gd fmla="*/ 49 h 398" name="TY0"/>
                <a:gd fmla="*/ 7 w 230" name="TX1"/>
                <a:gd fmla="*/ 49 h 398" name="TY1"/>
                <a:gd fmla="*/ 156 w 230" name="TX2"/>
                <a:gd fmla="*/ 197 h 398" name="TY2"/>
                <a:gd fmla="*/ 7 w 230" name="TX3"/>
                <a:gd fmla="*/ 353 h 398" name="TY3"/>
                <a:gd fmla="*/ 0 w 230" name="TX4"/>
                <a:gd fmla="*/ 367 h 398" name="TY4"/>
                <a:gd fmla="*/ 29 w 230" name="TX5"/>
                <a:gd fmla="*/ 395 h 398" name="TY5"/>
                <a:gd fmla="*/ 50 w 230" name="TX6"/>
                <a:gd fmla="*/ 388 h 398" name="TY6"/>
                <a:gd fmla="*/ 220 w 230" name="TX7"/>
                <a:gd fmla="*/ 219 h 398" name="TY7"/>
                <a:gd fmla="*/ 227 w 230" name="TX8"/>
                <a:gd fmla="*/ 197 h 398" name="TY8"/>
                <a:gd fmla="*/ 220 w 230" name="TX9"/>
                <a:gd fmla="*/ 176 h 398" name="TY9"/>
                <a:gd fmla="*/ 50 w 230" name="TX10"/>
                <a:gd fmla="*/ 7 h 398" name="TY10"/>
                <a:gd fmla="*/ 29 w 230" name="TX11"/>
                <a:gd fmla="*/ 0 h 398" name="TY11"/>
                <a:gd fmla="*/ 0 w 230" name="TX12"/>
                <a:gd fmla="*/ 28 h 398" name="TY12"/>
                <a:gd fmla="*/ 7 w 230" name="TX13"/>
                <a:gd fmla="*/ 49 h 398" name="TY1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</a:cxnLst>
              <a:rect l="l" t="t" r="r" b="b"/>
              <a:pathLst>
                <a:path w="230" h="398">
                  <a:moveTo>
                    <a:pt x="7" y="49"/>
                  </a:moveTo>
                  <a:lnTo>
                    <a:pt x="7" y="49"/>
                  </a:lnTo>
                  <a:cubicBezTo>
                    <a:pt x="156" y="197"/>
                    <a:pt x="156" y="197"/>
                    <a:pt x="156" y="197"/>
                  </a:cubicBezTo>
                  <a:cubicBezTo>
                    <a:pt x="7" y="353"/>
                    <a:pt x="7" y="353"/>
                    <a:pt x="7" y="353"/>
                  </a:cubicBezTo>
                  <a:cubicBezTo>
                    <a:pt x="0" y="353"/>
                    <a:pt x="0" y="360"/>
                    <a:pt x="0" y="367"/>
                  </a:cubicBezTo>
                  <a:cubicBezTo>
                    <a:pt x="0" y="388"/>
                    <a:pt x="15" y="395"/>
                    <a:pt x="29" y="395"/>
                  </a:cubicBezTo>
                  <a:cubicBezTo>
                    <a:pt x="36" y="395"/>
                    <a:pt x="43" y="395"/>
                    <a:pt x="50" y="388"/>
                  </a:cubicBezTo>
                  <a:cubicBezTo>
                    <a:pt x="220" y="219"/>
                    <a:pt x="220" y="219"/>
                    <a:pt x="220" y="219"/>
                  </a:cubicBezTo>
                  <a:cubicBezTo>
                    <a:pt x="227" y="212"/>
                    <a:pt x="227" y="205"/>
                    <a:pt x="227" y="197"/>
                  </a:cubicBezTo>
                  <a:cubicBezTo>
                    <a:pt x="227" y="190"/>
                    <a:pt x="227" y="183"/>
                    <a:pt x="220" y="176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3" y="7"/>
                    <a:pt x="36" y="0"/>
                    <a:pt x="29" y="0"/>
                  </a:cubicBezTo>
                  <a:cubicBezTo>
                    <a:pt x="15" y="0"/>
                    <a:pt x="0" y="14"/>
                    <a:pt x="0" y="28"/>
                  </a:cubicBezTo>
                  <a:cubicBezTo>
                    <a:pt x="0" y="42"/>
                    <a:pt x="7" y="49"/>
                    <a:pt x="7" y="49"/>
                  </a:cubicBezTo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</p:spPr>
          <p:txBody>
            <a:bodyPr wrap="none" lIns="91440" tIns="45720" rIns="91440" bIns="45720" numCol="1" vert="horz" anchor="ctr">
              <a:noAutofit/>
            </a:bodyPr>
            <a:lstStyle/>
            <a:p>
              <a:pPr marL="0" indent="0" algn="l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Calibri" charset="0"/>
                <a:ea typeface="Calibri" charset="0"/>
                <a:cs typeface="+mn-cs"/>
              </a:endParaRPr>
            </a:p>
          </p:txBody>
        </p:sp>
      </p:grpSp>
      <p:sp>
        <p:nvSpPr>
          <p:cNvPr id="67" name="Freeform: Shape 66"/>
          <p:cNvSpPr/>
          <p:nvPr/>
        </p:nvSpPr>
        <p:spPr>
          <a:xfrm>
            <a:off x="8791575" y="1909445"/>
            <a:ext cx="1369695" cy="1369695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0" dist="292100" dir="2700000" sx="90000" sy="9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8" name="Rectangle 67"/>
          <p:cNvSpPr/>
          <p:nvPr/>
        </p:nvSpPr>
        <p:spPr>
          <a:xfrm>
            <a:off x="12402820" y="4378325"/>
            <a:ext cx="3794760" cy="2216150"/>
          </a:xfrm>
          <a:prstGeom prst="rect">
            <a:avLst/>
          </a:prstGeom>
          <a:effectLst>
            <a:outerShdw blurRad="1270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13800" b="1" dirty="0">
                <a:solidFill>
                  <a:schemeClr val="bg1">
                    <a:alpha val="50000"/>
                  </a:schemeClr>
                </a:solidFill>
                <a:latin typeface="Geomanist Regular" panose="02000503000000020004" pitchFamily="50" charset="0"/>
              </a:rPr>
              <a:t>Image</a:t>
            </a:r>
            <a:endParaRPr lang="id-ID" sz="13800" b="1" dirty="0">
              <a:solidFill>
                <a:schemeClr val="bg1">
                  <a:alpha val="50000"/>
                </a:schemeClr>
              </a:solidFill>
              <a:latin typeface="Geomanist Regular" panose="02000503000000020004" pitchFamily="50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 rot="2986062">
            <a:off x="9556750" y="7564120"/>
            <a:ext cx="530860" cy="457200"/>
          </a:xfrm>
          <a:prstGeom prst="triangle">
            <a:avLst/>
          </a:prstGeom>
          <a:ln>
            <a:noFill/>
          </a:ln>
          <a:effectLst>
            <a:outerShdw blurRad="444500" dist="292100" dir="2700000" sx="80000" sy="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3" name="Group 12"/>
          <p:cNvGrpSpPr/>
          <p:nvPr/>
        </p:nvGrpSpPr>
        <p:grpSpPr>
          <a:xfrm>
            <a:off x="2065020" y="3315970"/>
            <a:ext cx="3840480" cy="1089660"/>
            <a:chOff x="2065020" y="3315970"/>
            <a:chExt cx="3840480" cy="1089660"/>
          </a:xfrm>
        </p:grpSpPr>
        <p:sp>
          <p:nvSpPr>
            <p:cNvPr id="14" name="Rectangle 13"/>
            <p:cNvSpPr>
              <a:spLocks/>
            </p:cNvSpPr>
            <p:nvPr/>
          </p:nvSpPr>
          <p:spPr>
            <a:xfrm rot="0">
              <a:off x="2065020" y="3575685"/>
              <a:ext cx="3841115" cy="830580"/>
            </a:xfrm>
            <a:prstGeom prst="rect"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4800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Calibri" charset="0"/>
                  <a:cs typeface="Segoe UI" charset="0"/>
                </a:rPr>
                <a:t>먹고</a:t>
              </a:r>
              <a:r>
                <a:rPr lang="ko-KR" altLang="en-US" sz="4800">
                  <a:solidFill>
                    <a:schemeClr val="accent1"/>
                  </a:solidFill>
                  <a:latin typeface="Geomanist Regular" charset="0"/>
                  <a:ea typeface="Calibri" charset="0"/>
                  <a:cs typeface="Segoe UI" charset="0"/>
                </a:rPr>
                <a:t>찍</a:t>
              </a:r>
              <a:r>
                <a:rPr lang="ko-KR" altLang="en-US" sz="4800">
                  <a:solidFill>
                    <a:schemeClr val="accent1"/>
                  </a:solidFill>
                  <a:latin typeface="Geomanist Regular" charset="0"/>
                  <a:ea typeface="Calibri" charset="0"/>
                  <a:cs typeface="Segoe UI" charset="0"/>
                </a:rPr>
                <a:t>고빼고</a:t>
              </a:r>
              <a:endParaRPr lang="ko-KR" altLang="en-US" sz="4800">
                <a:solidFill>
                  <a:schemeClr val="accent1"/>
                </a:solidFill>
                <a:latin typeface="Geomanist Regular" charset="0"/>
                <a:ea typeface="Calibri" charset="0"/>
                <a:cs typeface="Segoe UI" charset="0"/>
              </a:endParaRPr>
            </a:p>
          </p:txBody>
        </p:sp>
        <p:sp>
          <p:nvSpPr>
            <p:cNvPr id="15" name="Rectangle: Rounded Corners 14"/>
            <p:cNvSpPr>
              <a:spLocks/>
            </p:cNvSpPr>
            <p:nvPr/>
          </p:nvSpPr>
          <p:spPr>
            <a:xfrm rot="0">
              <a:off x="2186940" y="3315970"/>
              <a:ext cx="361950" cy="27305"/>
            </a:xfrm>
            <a:prstGeom prst="roundRect">
              <a:avLst>
                <a:gd name="adj" fmla="val 0"/>
              </a:avLst>
            </a:prstGeom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Calibri" charset="0"/>
                <a:ea typeface="Arial" charset="0"/>
                <a:cs typeface="+mn-cs"/>
              </a:endParaRPr>
            </a:p>
          </p:txBody>
        </p:sp>
      </p:grp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59345" y="354965"/>
            <a:ext cx="5563235" cy="10075545"/>
          </a:xfrm>
          <a:prstGeom prst="rect"/>
          <a:noFill/>
        </p:spPr>
      </p:pic>
      <p:grpSp>
        <p:nvGrpSpPr>
          <p:cNvPr id="70" name="그룹 69"/>
          <p:cNvGrpSpPr/>
          <p:nvPr/>
        </p:nvGrpSpPr>
        <p:grpSpPr>
          <a:xfrm rot="0">
            <a:off x="8004175" y="1649095"/>
            <a:ext cx="4391025" cy="2385060"/>
            <a:chOff x="8004175" y="1649095"/>
            <a:chExt cx="4391025" cy="2385060"/>
          </a:xfrm>
        </p:grpSpPr>
        <p:pic>
          <p:nvPicPr>
            <p:cNvPr id="71" name="그림 70" descr="C:/Users/LG/AppData/Roaming/PolarisOffice/ETemp/15220_14082264/fImage6667289639.png"/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9001" t="12453" r="7042" b="50801"/>
            <a:stretch>
              <a:fillRect/>
            </a:stretch>
          </p:blipFill>
          <p:spPr>
            <a:xfrm rot="0">
              <a:off x="8004175" y="1649095"/>
              <a:ext cx="4391025" cy="2385060"/>
            </a:xfrm>
            <a:prstGeom prst="rect"/>
            <a:noFill/>
          </p:spPr>
        </p:pic>
        <p:pic>
          <p:nvPicPr>
            <p:cNvPr id="72" name="그림 71" descr="C:/Users/LG/AppData/Roaming/PolarisOffice/ETemp/15220_14082264/fImage46212904282.png"/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0">
              <a:off x="10206990" y="1932305"/>
              <a:ext cx="1874520" cy="1818640"/>
            </a:xfrm>
            <a:prstGeom prst="rect"/>
            <a:noFill/>
          </p:spPr>
        </p:pic>
      </p:grpSp>
    </p:spTree>
    <p:extLst>
      <p:ext uri="{BB962C8B-B14F-4D97-AF65-F5344CB8AC3E}">
        <p14:creationId xmlns:p14="http://schemas.microsoft.com/office/powerpoint/2010/main" val="1116002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3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5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13" grpId="1" animBg="1"/>
      <p:bldP spid="2" grpId="2" animBg="1"/>
      <p:bldP spid="67" grpId="3" animBg="1"/>
      <p:bldP spid="12" grpId="4" animBg="1"/>
      <p:bldP spid="68" grpId="5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>
            <a:cxnSpLocks/>
          </p:cNvCxnSpPr>
          <p:nvPr/>
        </p:nvCxnSpPr>
        <p:spPr>
          <a:xfrm rot="5400000">
            <a:off x="6136640" y="4805680"/>
            <a:ext cx="0" cy="1362075"/>
          </a:xfrm>
          <a:prstGeom prst="line">
            <a:avLst/>
          </a:prstGeom>
          <a:ln w="3492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 rot="5400000">
            <a:off x="13340715" y="4805680"/>
            <a:ext cx="0" cy="1362075"/>
          </a:xfrm>
          <a:prstGeom prst="line">
            <a:avLst/>
          </a:prstGeom>
          <a:ln w="3492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 rot="18900000" flipH="1">
            <a:off x="7134225" y="2174240"/>
            <a:ext cx="0" cy="1362075"/>
          </a:xfrm>
          <a:prstGeom prst="line">
            <a:avLst/>
          </a:prstGeom>
          <a:ln w="3492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 rot="2700000">
            <a:off x="12312650" y="2174240"/>
            <a:ext cx="0" cy="1362075"/>
          </a:xfrm>
          <a:prstGeom prst="line">
            <a:avLst/>
          </a:prstGeom>
          <a:ln w="3492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 rot="2700000" flipH="1" flipV="1">
            <a:off x="7164705" y="7436485"/>
            <a:ext cx="0" cy="1362075"/>
          </a:xfrm>
          <a:prstGeom prst="line">
            <a:avLst/>
          </a:prstGeom>
          <a:ln w="3492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 rot="18900000" flipV="1">
            <a:off x="12342495" y="7436485"/>
            <a:ext cx="0" cy="1362075"/>
          </a:xfrm>
          <a:prstGeom prst="line">
            <a:avLst/>
          </a:prstGeom>
          <a:ln w="3492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7132955" y="2880360"/>
            <a:ext cx="5211445" cy="521144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sx="90000" sy="90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3270230" y="1386205"/>
            <a:ext cx="1130300" cy="769620"/>
          </a:xfrm>
          <a:prstGeom prst="rect">
            <a:avLst/>
          </a:prstGeom>
          <a:effectLst>
            <a:outerShdw blurRad="177800" dist="635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38605" y="4585970"/>
            <a:ext cx="1130300" cy="769620"/>
          </a:xfrm>
          <a:prstGeom prst="rect">
            <a:avLst/>
          </a:prstGeom>
          <a:effectLst>
            <a:outerShdw blurRad="177800" dist="635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02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270230" y="7967980"/>
            <a:ext cx="1130300" cy="769620"/>
          </a:xfrm>
          <a:prstGeom prst="rect">
            <a:avLst/>
          </a:prstGeom>
          <a:effectLst>
            <a:outerShdw blurRad="177800" dist="635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03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72710" y="1386205"/>
            <a:ext cx="1130300" cy="769620"/>
          </a:xfrm>
          <a:prstGeom prst="rect">
            <a:avLst/>
          </a:prstGeom>
          <a:effectLst>
            <a:outerShdw blurRad="177800" dist="635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sz="4400" b="1" dirty="0">
                <a:solidFill>
                  <a:schemeClr val="accent6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06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07815" y="4585970"/>
            <a:ext cx="1130300" cy="769620"/>
          </a:xfrm>
          <a:prstGeom prst="rect">
            <a:avLst/>
          </a:prstGeom>
          <a:effectLst>
            <a:outerShdw blurRad="177800" dist="635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sz="4400" b="1" dirty="0">
                <a:solidFill>
                  <a:schemeClr val="accent5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05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72710" y="7967980"/>
            <a:ext cx="1130300" cy="769620"/>
          </a:xfrm>
          <a:prstGeom prst="rect">
            <a:avLst/>
          </a:prstGeom>
          <a:effectLst>
            <a:outerShdw blurRad="177800" dist="635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sz="4400" b="1" dirty="0">
                <a:solidFill>
                  <a:schemeClr val="accent4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04</a:t>
            </a:r>
          </a:p>
        </p:txBody>
      </p:sp>
      <p:pic>
        <p:nvPicPr>
          <p:cNvPr id="19" name="그림 개체 틀 18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1" r="16641"/>
          <a:stretch>
            <a:fillRect/>
          </a:stretch>
        </p:blipFill>
        <p:spPr>
          <a:xfrm>
            <a:off x="7308215" y="3056255"/>
            <a:ext cx="4861560" cy="4861560"/>
          </a:xfrm>
        </p:spPr>
      </p:pic>
      <p:sp>
        <p:nvSpPr>
          <p:cNvPr id="30" name="Rectangle 20"/>
          <p:cNvSpPr/>
          <p:nvPr/>
        </p:nvSpPr>
        <p:spPr>
          <a:xfrm>
            <a:off x="3573145" y="2230120"/>
            <a:ext cx="2764155" cy="60896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4572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charset="0"/>
                <a:ea typeface="Calibri" charset="0"/>
                <a:cs typeface="Segoe UI Light" charset="0"/>
              </a:rPr>
              <a:t>식사시간 알림</a:t>
            </a:r>
            <a:endParaRPr lang="ko-KR" altLang="en-US" sz="2800">
              <a:solidFill>
                <a:schemeClr val="tx1">
                  <a:lumMod val="50000"/>
                  <a:lumOff val="50000"/>
                </a:schemeClr>
              </a:solidFill>
              <a:latin typeface="Segoe UI Light" charset="0"/>
              <a:ea typeface="Calibri" charset="0"/>
              <a:cs typeface="Segoe UI Light" charset="0"/>
            </a:endParaRPr>
          </a:p>
        </p:txBody>
      </p:sp>
      <p:sp>
        <p:nvSpPr>
          <p:cNvPr id="31" name="Rectangle 20"/>
          <p:cNvSpPr/>
          <p:nvPr/>
        </p:nvSpPr>
        <p:spPr>
          <a:xfrm>
            <a:off x="2516505" y="5354955"/>
            <a:ext cx="2764155" cy="112585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4572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charset="0"/>
                <a:ea typeface="Calibri" charset="0"/>
                <a:cs typeface="Segoe UI Light" charset="0"/>
              </a:rPr>
              <a:t>추천식단 </a:t>
            </a:r>
            <a:endParaRPr lang="ko-KR" altLang="en-US" sz="2800">
              <a:solidFill>
                <a:schemeClr val="tx1">
                  <a:lumMod val="50000"/>
                  <a:lumOff val="50000"/>
                </a:schemeClr>
              </a:solidFill>
              <a:latin typeface="Segoe UI Light" charset="0"/>
              <a:ea typeface="Calibri" charset="0"/>
              <a:cs typeface="Segoe UI Light" charset="0"/>
            </a:endParaRPr>
          </a:p>
          <a:p>
            <a:pPr marL="0" indent="0" algn="ctr" defTabSz="4572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charset="0"/>
                <a:ea typeface="Calibri" charset="0"/>
                <a:cs typeface="Segoe UI Light" charset="0"/>
              </a:rPr>
              <a:t>정보 제공</a:t>
            </a:r>
            <a:endParaRPr lang="ko-KR" altLang="en-US" sz="2800">
              <a:solidFill>
                <a:schemeClr val="tx1">
                  <a:lumMod val="50000"/>
                  <a:lumOff val="50000"/>
                </a:schemeClr>
              </a:solidFill>
              <a:latin typeface="Segoe UI Light" charset="0"/>
              <a:ea typeface="Calibri" charset="0"/>
              <a:cs typeface="Segoe UI Light" charset="0"/>
            </a:endParaRPr>
          </a:p>
        </p:txBody>
      </p:sp>
      <p:sp>
        <p:nvSpPr>
          <p:cNvPr id="32" name="Rectangle 20"/>
          <p:cNvSpPr/>
          <p:nvPr/>
        </p:nvSpPr>
        <p:spPr>
          <a:xfrm>
            <a:off x="3187065" y="8737600"/>
            <a:ext cx="3116580" cy="60896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4572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charset="0"/>
                <a:ea typeface="Segoe UI Light" charset="0"/>
                <a:cs typeface="Segoe UI Light" charset="0"/>
              </a:rPr>
              <a:t>통계 기능</a:t>
            </a:r>
            <a:endParaRPr lang="ko-KR" altLang="en-US" sz="2800">
              <a:solidFill>
                <a:schemeClr val="tx1">
                  <a:lumMod val="50000"/>
                  <a:lumOff val="50000"/>
                </a:schemeClr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33" name="Rectangle 20"/>
          <p:cNvSpPr/>
          <p:nvPr/>
        </p:nvSpPr>
        <p:spPr>
          <a:xfrm>
            <a:off x="13618210" y="8597265"/>
            <a:ext cx="3115945" cy="112585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4572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charset="0"/>
                <a:ea typeface="Calibri" charset="0"/>
                <a:cs typeface="Segoe UI Light" charset="0"/>
              </a:rPr>
              <a:t>음식 구성 영양소 기능 제공</a:t>
            </a:r>
            <a:endParaRPr lang="ko-KR" altLang="en-US" sz="2800">
              <a:solidFill>
                <a:schemeClr val="tx1">
                  <a:lumMod val="50000"/>
                  <a:lumOff val="50000"/>
                </a:schemeClr>
              </a:solidFill>
              <a:latin typeface="Segoe UI Light" charset="0"/>
              <a:ea typeface="Calibri" charset="0"/>
              <a:cs typeface="Segoe UI Light" charset="0"/>
            </a:endParaRPr>
          </a:p>
        </p:txBody>
      </p:sp>
      <p:sp>
        <p:nvSpPr>
          <p:cNvPr id="34" name="Rectangle 20"/>
          <p:cNvSpPr/>
          <p:nvPr/>
        </p:nvSpPr>
        <p:spPr>
          <a:xfrm>
            <a:off x="13270230" y="2205990"/>
            <a:ext cx="2764155" cy="112585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4572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charset="0"/>
                <a:ea typeface="Calibri" charset="0"/>
                <a:cs typeface="Segoe UI Light" charset="0"/>
              </a:rPr>
              <a:t>사진 인식 기반 식단 추가</a:t>
            </a:r>
            <a:endParaRPr lang="ko-KR" altLang="en-US" sz="2800">
              <a:solidFill>
                <a:schemeClr val="tx1">
                  <a:lumMod val="50000"/>
                  <a:lumOff val="50000"/>
                </a:schemeClr>
              </a:solidFill>
              <a:latin typeface="Segoe UI Light" charset="0"/>
              <a:ea typeface="Calibri" charset="0"/>
              <a:cs typeface="Segoe UI Light" charset="0"/>
            </a:endParaRPr>
          </a:p>
        </p:txBody>
      </p:sp>
      <p:sp>
        <p:nvSpPr>
          <p:cNvPr id="35" name="Rectangle 20"/>
          <p:cNvSpPr/>
          <p:nvPr/>
        </p:nvSpPr>
        <p:spPr>
          <a:xfrm>
            <a:off x="14238605" y="5369560"/>
            <a:ext cx="2764155" cy="112585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4572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charset="0"/>
                <a:ea typeface="Calibri" charset="0"/>
                <a:cs typeface="Segoe UI Light" charset="0"/>
              </a:rPr>
              <a:t>식단 캘린더 및 달성여부 제공</a:t>
            </a:r>
            <a:endParaRPr lang="ko-KR" altLang="en-US" sz="2800">
              <a:solidFill>
                <a:schemeClr val="tx1">
                  <a:lumMod val="50000"/>
                  <a:lumOff val="50000"/>
                </a:schemeClr>
              </a:solidFill>
              <a:latin typeface="Segoe UI Light" charset="0"/>
              <a:ea typeface="Calibri" charset="0"/>
              <a:cs typeface="Segoe UI Light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A6772C-2381-4BBC-AA33-FCD2074E5F0C}"/>
              </a:ext>
            </a:extLst>
          </p:cNvPr>
          <p:cNvSpPr/>
          <p:nvPr/>
        </p:nvSpPr>
        <p:spPr>
          <a:xfrm>
            <a:off x="14691360" y="9951720"/>
            <a:ext cx="4160520" cy="563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: Rounded Corners 35"/>
          <p:cNvSpPr>
            <a:spLocks/>
          </p:cNvSpPr>
          <p:nvPr/>
        </p:nvSpPr>
        <p:spPr>
          <a:xfrm>
            <a:off x="8499475" y="8486775"/>
            <a:ext cx="2477135" cy="508000"/>
          </a:xfrm>
          <a:prstGeom prst="roundRect">
            <a:avLst>
              <a:gd name="adj" fmla="val 50000"/>
            </a:avLst>
          </a:prstGeom>
          <a:ln w="0">
            <a:noFill/>
            <a:prstDash/>
          </a:ln>
          <a:effectLst>
            <a:outerShdw sx="70000" sy="70000" blurRad="431800" dist="2032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600" b="1">
                <a:latin typeface="Calibri" charset="0"/>
                <a:ea typeface="Arial" charset="0"/>
                <a:cs typeface="+mn-cs"/>
              </a:rPr>
              <a:t>먹고 </a:t>
            </a:r>
            <a:r>
              <a:rPr sz="2600" b="1">
                <a:latin typeface="Calibri" charset="0"/>
                <a:ea typeface="Arial" charset="0"/>
                <a:cs typeface="+mn-cs"/>
              </a:rPr>
              <a:t>찍</a:t>
            </a:r>
            <a:r>
              <a:rPr sz="2600" b="1">
                <a:latin typeface="Calibri" charset="0"/>
                <a:ea typeface="Arial" charset="0"/>
                <a:cs typeface="+mn-cs"/>
              </a:rPr>
              <a:t>고 빼고</a:t>
            </a:r>
            <a:endParaRPr lang="ko-KR" altLang="en-US" sz="2600" b="1">
              <a:latin typeface="Calibri" charset="0"/>
              <a:ea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23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9031BD-F041-43B6-B5AD-D6982D758D23}"/>
              </a:ext>
            </a:extLst>
          </p:cNvPr>
          <p:cNvGrpSpPr/>
          <p:nvPr/>
        </p:nvGrpSpPr>
        <p:grpSpPr>
          <a:xfrm>
            <a:off x="9385300" y="5807075"/>
            <a:ext cx="9217660" cy="4811395"/>
            <a:chOff x="9385300" y="5807075"/>
            <a:chExt cx="9217660" cy="4811395"/>
          </a:xfrm>
        </p:grpSpPr>
        <p:sp>
          <p:nvSpPr>
            <p:cNvPr id="18" name="Rectangle: Rounded Corners 3"/>
            <p:cNvSpPr>
              <a:spLocks/>
            </p:cNvSpPr>
            <p:nvPr/>
          </p:nvSpPr>
          <p:spPr>
            <a:xfrm rot="0">
              <a:off x="9385300" y="5807075"/>
              <a:ext cx="9218930" cy="4812665"/>
            </a:xfrm>
            <a:prstGeom prst="roundRect">
              <a:avLst>
                <a:gd name="adj" fmla="val 4884"/>
              </a:avLst>
            </a:prstGeom>
            <a:solidFill>
              <a:schemeClr val="bg1"/>
            </a:solidFill>
            <a:ln w="0">
              <a:noFill/>
              <a:prstDash/>
            </a:ln>
            <a:effectLst>
              <a:outerShdw sx="87000" sy="87000" blurRad="1270000" dist="10160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Calibri" charset="0"/>
                <a:ea typeface="Arial" charset="0"/>
                <a:cs typeface="+mn-cs"/>
              </a:endParaRPr>
            </a:p>
          </p:txBody>
        </p:sp>
        <p:sp>
          <p:nvSpPr>
            <p:cNvPr id="20" name="Rectangle: Rounded Corners 4"/>
            <p:cNvSpPr>
              <a:spLocks/>
            </p:cNvSpPr>
            <p:nvPr/>
          </p:nvSpPr>
          <p:spPr>
            <a:xfrm rot="0">
              <a:off x="10093960" y="9733915"/>
              <a:ext cx="2572385" cy="362585"/>
            </a:xfrm>
            <a:prstGeom prst="roundRect">
              <a:avLst>
                <a:gd name="adj" fmla="val 50000"/>
              </a:avLst>
            </a:prstGeom>
            <a:ln w="0">
              <a:noFill/>
              <a:prstDash/>
            </a:ln>
            <a:effectLst>
              <a:outerShdw sx="70000" sy="70000" blurRad="431800" dist="2032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latin typeface="Calibri" charset="0"/>
                  <a:ea typeface="Calibri" charset="0"/>
                  <a:cs typeface="+mn-cs"/>
                </a:rPr>
                <a:t>먹고 </a:t>
              </a:r>
              <a:r>
                <a:rPr lang="ko-KR" altLang="en-US" sz="1800">
                  <a:latin typeface="Calibri" charset="0"/>
                  <a:ea typeface="Calibri" charset="0"/>
                  <a:cs typeface="+mn-cs"/>
                </a:rPr>
                <a:t>찍</a:t>
              </a:r>
              <a:r>
                <a:rPr lang="ko-KR" altLang="en-US" sz="1800">
                  <a:latin typeface="Calibri" charset="0"/>
                  <a:ea typeface="Calibri" charset="0"/>
                  <a:cs typeface="+mn-cs"/>
                </a:rPr>
                <a:t>고 빼고</a:t>
              </a:r>
              <a:endParaRPr lang="ko-KR" altLang="en-US" sz="1800"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21" name="Rectangle 8"/>
            <p:cNvSpPr>
              <a:spLocks/>
            </p:cNvSpPr>
            <p:nvPr/>
          </p:nvSpPr>
          <p:spPr>
            <a:xfrm rot="0">
              <a:off x="9981565" y="8077835"/>
              <a:ext cx="7682865" cy="38798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홈 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탭이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어플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첫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진입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시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기본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세팅</a:t>
              </a:r>
              <a:endParaRPr lang="ko-KR" altLang="en-US" sz="1600">
                <a:solidFill>
                  <a:schemeClr val="bg1">
                    <a:lumMod val="65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</p:txBody>
        </p:sp>
        <p:sp>
          <p:nvSpPr>
            <p:cNvPr id="23" name="Rectangle 9"/>
            <p:cNvSpPr>
              <a:spLocks/>
            </p:cNvSpPr>
            <p:nvPr/>
          </p:nvSpPr>
          <p:spPr>
            <a:xfrm rot="0">
              <a:off x="9968865" y="6268085"/>
              <a:ext cx="7682865" cy="64643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1) 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앱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 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메인화면</a:t>
              </a:r>
              <a:endParaRPr lang="ko-KR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Geomanist Regular" charset="0"/>
                <a:ea typeface="Roboto Condensed" charset="0"/>
                <a:cs typeface="Segoe UI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>
            <a:xfrm rot="0">
              <a:off x="9980930" y="7060565"/>
              <a:ext cx="8204835" cy="108902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유저가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앱을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키면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유저에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대한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정보를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제공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받음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식단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앱이라는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컨셉에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맞게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오늘에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대한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나의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식단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및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열량을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초기화면으로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지정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</p:txBody>
        </p:sp>
      </p:grpSp>
      <p:sp>
        <p:nvSpPr>
          <p:cNvPr id="25" name="직사각형 24"/>
          <p:cNvSpPr>
            <a:spLocks/>
          </p:cNvSpPr>
          <p:nvPr/>
        </p:nvSpPr>
        <p:spPr>
          <a:xfrm rot="0">
            <a:off x="14521815" y="10015220"/>
            <a:ext cx="4090035" cy="60325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49525" y="222250"/>
            <a:ext cx="3767455" cy="5359400"/>
          </a:xfrm>
          <a:prstGeom prst="rect"/>
          <a:noFill/>
        </p:spPr>
      </p:pic>
      <p:grpSp>
        <p:nvGrpSpPr>
          <p:cNvPr id="29" name="그룹 28"/>
          <p:cNvGrpSpPr/>
          <p:nvPr/>
        </p:nvGrpSpPr>
        <p:grpSpPr>
          <a:xfrm rot="0">
            <a:off x="9392920" y="232410"/>
            <a:ext cx="3859530" cy="5349240"/>
            <a:chOff x="9392920" y="232410"/>
            <a:chExt cx="3859530" cy="5349240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9392920" y="232410"/>
              <a:ext cx="3859530" cy="5349240"/>
            </a:xfrm>
            <a:prstGeom prst="rect"/>
            <a:noFill/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11417300" y="1083945"/>
              <a:ext cx="1375410" cy="1445895"/>
            </a:xfrm>
            <a:prstGeom prst="rect"/>
            <a:noFill/>
          </p:spPr>
        </p:pic>
      </p:grpSp>
    </p:spTree>
    <p:extLst>
      <p:ext uri="{BB962C8B-B14F-4D97-AF65-F5344CB8AC3E}">
        <p14:creationId xmlns:p14="http://schemas.microsoft.com/office/powerpoint/2010/main" val="1790399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74C457A-BB4D-4E2C-9172-FB8447CFA81E}"/>
              </a:ext>
            </a:extLst>
          </p:cNvPr>
          <p:cNvGrpSpPr/>
          <p:nvPr/>
        </p:nvGrpSpPr>
        <p:grpSpPr>
          <a:xfrm>
            <a:off x="9488170" y="5810250"/>
            <a:ext cx="9133205" cy="4827905"/>
            <a:chOff x="9488170" y="5810250"/>
            <a:chExt cx="9133205" cy="4827905"/>
          </a:xfrm>
        </p:grpSpPr>
        <p:sp>
          <p:nvSpPr>
            <p:cNvPr id="4" name="Rectangle: Rounded Corners 3"/>
            <p:cNvSpPr>
              <a:spLocks/>
            </p:cNvSpPr>
            <p:nvPr/>
          </p:nvSpPr>
          <p:spPr>
            <a:xfrm rot="0">
              <a:off x="9488170" y="5810250"/>
              <a:ext cx="9134475" cy="4829175"/>
            </a:xfrm>
            <a:prstGeom prst="roundRect">
              <a:avLst>
                <a:gd name="adj" fmla="val 367"/>
              </a:avLst>
            </a:prstGeom>
            <a:solidFill>
              <a:schemeClr val="bg1"/>
            </a:solidFill>
            <a:ln w="0">
              <a:noFill/>
              <a:prstDash/>
            </a:ln>
            <a:effectLst>
              <a:outerShdw sx="87000" sy="87000" blurRad="1270000" dist="10160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Calibri" charset="0"/>
                <a:ea typeface="Arial" charset="0"/>
                <a:cs typeface="+mn-cs"/>
              </a:endParaRPr>
            </a:p>
          </p:txBody>
        </p:sp>
        <p:sp>
          <p:nvSpPr>
            <p:cNvPr id="5" name="Rectangle: Rounded Corners 4"/>
            <p:cNvSpPr>
              <a:spLocks/>
            </p:cNvSpPr>
            <p:nvPr/>
          </p:nvSpPr>
          <p:spPr>
            <a:xfrm rot="0">
              <a:off x="10360025" y="9783445"/>
              <a:ext cx="2436495" cy="368935"/>
            </a:xfrm>
            <a:prstGeom prst="roundRect">
              <a:avLst>
                <a:gd name="adj" fmla="val 50000"/>
              </a:avLst>
            </a:prstGeom>
            <a:ln w="0">
              <a:noFill/>
              <a:prstDash/>
            </a:ln>
            <a:effectLst>
              <a:outerShdw sx="70000" sy="70000" blurRad="431800" dist="2032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latin typeface="Calibri" charset="0"/>
                  <a:ea typeface="Calibri" charset="0"/>
                  <a:cs typeface="+mn-cs"/>
                </a:rPr>
                <a:t>먹고 </a:t>
              </a:r>
              <a:r>
                <a:rPr lang="ko-KR" altLang="en-US" sz="1800">
                  <a:latin typeface="Calibri" charset="0"/>
                  <a:ea typeface="Calibri" charset="0"/>
                  <a:cs typeface="+mn-cs"/>
                </a:rPr>
                <a:t>찍</a:t>
              </a:r>
              <a:r>
                <a:rPr lang="ko-KR" altLang="en-US" sz="1800">
                  <a:latin typeface="Calibri" charset="0"/>
                  <a:ea typeface="Calibri" charset="0"/>
                  <a:cs typeface="+mn-cs"/>
                </a:rPr>
                <a:t>고 빼고</a:t>
              </a:r>
              <a:endParaRPr lang="ko-KR" altLang="en-US" sz="1800"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>
            <a:xfrm rot="0">
              <a:off x="10253345" y="7914005"/>
              <a:ext cx="7280275" cy="40449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6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>
            <a:xfrm rot="0">
              <a:off x="10240645" y="6294755"/>
              <a:ext cx="7281545" cy="64643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2)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 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사진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 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기반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 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식단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 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추가</a:t>
              </a:r>
              <a:endParaRPr lang="ko-KR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Geomanist Regular" charset="0"/>
                <a:ea typeface="Roboto Condensed" charset="0"/>
                <a:cs typeface="Segoe UI" charset="0"/>
              </a:endParaRPr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>
            <a:xfrm rot="0">
              <a:off x="10288905" y="7198360"/>
              <a:ext cx="7527925" cy="175323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먼저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초기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화면의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+버튼을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누른다.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카메라가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켜지면서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사진을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찍으면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사진의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음식을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인식해서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열량을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계산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사진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업로드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누르기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전에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인식한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음식들의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리스트를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보여주며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해당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음식의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수량을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옵션으로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선택하게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한다.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옵션을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다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설정하면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등록하기를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눌러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내가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먹은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사진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리스트에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추가한다.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</p:txBody>
        </p:sp>
      </p:grpSp>
      <p:sp>
        <p:nvSpPr>
          <p:cNvPr id="19" name="직사각형 18"/>
          <p:cNvSpPr>
            <a:spLocks/>
          </p:cNvSpPr>
          <p:nvPr/>
        </p:nvSpPr>
        <p:spPr>
          <a:xfrm rot="0">
            <a:off x="14556740" y="9952355"/>
            <a:ext cx="4023995" cy="51879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13965" y="446405"/>
            <a:ext cx="5742940" cy="5239385"/>
          </a:xfrm>
          <a:prstGeom prst="rect"/>
          <a:noFill/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29205" y="5808980"/>
            <a:ext cx="5727065" cy="5060950"/>
          </a:xfrm>
          <a:prstGeom prst="rect"/>
          <a:noFill/>
        </p:spPr>
      </p:pic>
      <p:grpSp>
        <p:nvGrpSpPr>
          <p:cNvPr id="29" name="그룹 28"/>
          <p:cNvGrpSpPr/>
          <p:nvPr/>
        </p:nvGrpSpPr>
        <p:grpSpPr>
          <a:xfrm rot="0">
            <a:off x="2716530" y="1064260"/>
            <a:ext cx="2362835" cy="1276350"/>
            <a:chOff x="2716530" y="1064260"/>
            <a:chExt cx="2362835" cy="1276350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1" t="12453" r="7042" b="50801"/>
            <a:stretch>
              <a:fillRect/>
            </a:stretch>
          </p:blipFill>
          <p:spPr>
            <a:xfrm rot="0">
              <a:off x="2716530" y="1064260"/>
              <a:ext cx="2362835" cy="1276350"/>
            </a:xfrm>
            <a:prstGeom prst="rect"/>
            <a:noFill/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3902075" y="1216025"/>
              <a:ext cx="1008380" cy="972820"/>
            </a:xfrm>
            <a:prstGeom prst="rect"/>
            <a:noFill/>
          </p:spPr>
        </p:pic>
      </p:grpSp>
      <p:grpSp>
        <p:nvGrpSpPr>
          <p:cNvPr id="32" name="그룹 31"/>
          <p:cNvGrpSpPr/>
          <p:nvPr/>
        </p:nvGrpSpPr>
        <p:grpSpPr>
          <a:xfrm rot="0">
            <a:off x="5714365" y="6424295"/>
            <a:ext cx="2362835" cy="1276350"/>
            <a:chOff x="5714365" y="6424295"/>
            <a:chExt cx="2362835" cy="1276350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1" t="12453" r="7042" b="50801"/>
            <a:stretch>
              <a:fillRect/>
            </a:stretch>
          </p:blipFill>
          <p:spPr>
            <a:xfrm rot="0">
              <a:off x="5714365" y="6424295"/>
              <a:ext cx="2362835" cy="1276350"/>
            </a:xfrm>
            <a:prstGeom prst="rect"/>
            <a:noFill/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6899910" y="6576060"/>
              <a:ext cx="1008380" cy="972820"/>
            </a:xfrm>
            <a:prstGeom prst="rect"/>
            <a:noFill/>
          </p:spPr>
        </p:pic>
      </p:grpSp>
    </p:spTree>
    <p:extLst>
      <p:ext uri="{BB962C8B-B14F-4D97-AF65-F5344CB8AC3E}">
        <p14:creationId xmlns:p14="http://schemas.microsoft.com/office/powerpoint/2010/main" val="4279664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9196070" y="5810250"/>
            <a:ext cx="9341485" cy="4743450"/>
            <a:chOff x="9196070" y="5810250"/>
            <a:chExt cx="9341485" cy="4743450"/>
          </a:xfrm>
        </p:grpSpPr>
        <p:sp>
          <p:nvSpPr>
            <p:cNvPr id="4" name="Rectangle: Rounded Corners 3"/>
            <p:cNvSpPr>
              <a:spLocks/>
            </p:cNvSpPr>
            <p:nvPr/>
          </p:nvSpPr>
          <p:spPr>
            <a:xfrm rot="0">
              <a:off x="9196070" y="5810250"/>
              <a:ext cx="9342755" cy="4744720"/>
            </a:xfrm>
            <a:prstGeom prst="roundRect">
              <a:avLst>
                <a:gd name="adj" fmla="val 367"/>
              </a:avLst>
            </a:prstGeom>
            <a:solidFill>
              <a:schemeClr val="bg1"/>
            </a:solidFill>
            <a:ln w="0">
              <a:noFill/>
              <a:prstDash/>
            </a:ln>
            <a:effectLst>
              <a:outerShdw sx="87000" sy="87000" blurRad="1270000" dist="10160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Calibri" charset="0"/>
                <a:ea typeface="Arial" charset="0"/>
                <a:cs typeface="+mn-cs"/>
              </a:endParaRPr>
            </a:p>
          </p:txBody>
        </p:sp>
        <p:sp>
          <p:nvSpPr>
            <p:cNvPr id="5" name="Rectangle: Rounded Corners 4"/>
            <p:cNvSpPr>
              <a:spLocks/>
            </p:cNvSpPr>
            <p:nvPr/>
          </p:nvSpPr>
          <p:spPr>
            <a:xfrm rot="0">
              <a:off x="10212705" y="9716770"/>
              <a:ext cx="2492375" cy="361315"/>
            </a:xfrm>
            <a:prstGeom prst="roundRect">
              <a:avLst>
                <a:gd name="adj" fmla="val 50000"/>
              </a:avLst>
            </a:prstGeom>
            <a:ln w="0">
              <a:noFill/>
              <a:prstDash/>
            </a:ln>
            <a:effectLst>
              <a:outerShdw sx="70000" sy="70000" blurRad="431800" dist="2032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latin typeface="Calibri" charset="0"/>
                  <a:ea typeface="Calibri" charset="0"/>
                  <a:cs typeface="+mn-cs"/>
                </a:rPr>
                <a:t>먹고 </a:t>
              </a:r>
              <a:r>
                <a:rPr lang="ko-KR" altLang="en-US" sz="1800">
                  <a:latin typeface="Calibri" charset="0"/>
                  <a:ea typeface="Calibri" charset="0"/>
                  <a:cs typeface="+mn-cs"/>
                </a:rPr>
                <a:t>찍</a:t>
              </a:r>
              <a:r>
                <a:rPr lang="ko-KR" altLang="en-US" sz="1800">
                  <a:latin typeface="Calibri" charset="0"/>
                  <a:ea typeface="Calibri" charset="0"/>
                  <a:cs typeface="+mn-cs"/>
                </a:rPr>
                <a:t>고 빼고</a:t>
              </a:r>
              <a:endParaRPr lang="ko-KR" altLang="en-US" sz="1800"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>
            <a:xfrm rot="0">
              <a:off x="10102850" y="7881620"/>
              <a:ext cx="7445375" cy="39814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6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>
            <a:xfrm rot="0">
              <a:off x="10168890" y="6290310"/>
              <a:ext cx="7366635" cy="64643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3)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 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식단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 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캘린더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 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제공</a:t>
              </a:r>
              <a:endParaRPr lang="ko-KR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Geomanist Regular" charset="0"/>
                <a:ea typeface="Roboto Condensed" charset="0"/>
                <a:cs typeface="Segoe UI" charset="0"/>
              </a:endParaRPr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>
            <a:xfrm rot="0">
              <a:off x="10138410" y="7270115"/>
              <a:ext cx="8047354" cy="175323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내가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이전에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먹음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음식들이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궁금하면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캘린더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탭에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들어간다.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달력형식으로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되있는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이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탭에서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요일을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누르면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그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날에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먹은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사진을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보여준다.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그리고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이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탭에서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요일별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색깔로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내가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칼로리를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잘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지켰는지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보여주고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있다.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내가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요일별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몸무게를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등록하고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싶으면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여기서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등록을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하고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목표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몸무게랑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비교하여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차이를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보여준다.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</p:txBody>
        </p:sp>
      </p:grpSp>
      <p:sp>
        <p:nvSpPr>
          <p:cNvPr id="19" name="직사각형 18"/>
          <p:cNvSpPr>
            <a:spLocks/>
          </p:cNvSpPr>
          <p:nvPr/>
        </p:nvSpPr>
        <p:spPr>
          <a:xfrm rot="0">
            <a:off x="14661515" y="9910445"/>
            <a:ext cx="4024630" cy="51943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98090" y="192405"/>
            <a:ext cx="6156325" cy="5138420"/>
          </a:xfrm>
          <a:prstGeom prst="rect"/>
          <a:noFill/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01265" y="5659755"/>
            <a:ext cx="6132195" cy="47713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9467850" y="5831840"/>
            <a:ext cx="9029065" cy="4763770"/>
            <a:chOff x="9467850" y="5831840"/>
            <a:chExt cx="9029065" cy="4763770"/>
          </a:xfrm>
        </p:grpSpPr>
        <p:sp>
          <p:nvSpPr>
            <p:cNvPr id="4" name="Rectangle: Rounded Corners 3"/>
            <p:cNvSpPr>
              <a:spLocks/>
            </p:cNvSpPr>
            <p:nvPr/>
          </p:nvSpPr>
          <p:spPr>
            <a:xfrm rot="0">
              <a:off x="9467850" y="5831840"/>
              <a:ext cx="9030335" cy="4765040"/>
            </a:xfrm>
            <a:prstGeom prst="roundRect">
              <a:avLst>
                <a:gd name="adj" fmla="val 367"/>
              </a:avLst>
            </a:prstGeom>
            <a:solidFill>
              <a:schemeClr val="bg1"/>
            </a:solidFill>
            <a:ln w="0">
              <a:noFill/>
              <a:prstDash/>
            </a:ln>
            <a:effectLst>
              <a:outerShdw sx="87000" sy="87000" blurRad="1270000" dist="10160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Calibri" charset="0"/>
                <a:ea typeface="Arial" charset="0"/>
                <a:cs typeface="+mn-cs"/>
              </a:endParaRPr>
            </a:p>
          </p:txBody>
        </p:sp>
        <p:sp>
          <p:nvSpPr>
            <p:cNvPr id="5" name="Rectangle: Rounded Corners 4"/>
            <p:cNvSpPr>
              <a:spLocks/>
            </p:cNvSpPr>
            <p:nvPr/>
          </p:nvSpPr>
          <p:spPr>
            <a:xfrm rot="0">
              <a:off x="10262235" y="9587865"/>
              <a:ext cx="2210435" cy="347345"/>
            </a:xfrm>
            <a:prstGeom prst="roundRect">
              <a:avLst>
                <a:gd name="adj" fmla="val 50000"/>
              </a:avLst>
            </a:prstGeom>
            <a:ln w="0">
              <a:noFill/>
              <a:prstDash/>
            </a:ln>
            <a:effectLst>
              <a:outerShdw sx="70000" sy="70000" blurRad="431800" dist="2032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latin typeface="Calibri" charset="0"/>
                  <a:ea typeface="Calibri" charset="0"/>
                  <a:cs typeface="+mn-cs"/>
                </a:rPr>
                <a:t>먹고 </a:t>
              </a:r>
              <a:r>
                <a:rPr lang="ko-KR" altLang="en-US" sz="1800">
                  <a:latin typeface="Calibri" charset="0"/>
                  <a:ea typeface="Calibri" charset="0"/>
                  <a:cs typeface="+mn-cs"/>
                </a:rPr>
                <a:t>찍</a:t>
              </a:r>
              <a:r>
                <a:rPr lang="ko-KR" altLang="en-US" sz="1800">
                  <a:latin typeface="Calibri" charset="0"/>
                  <a:ea typeface="Calibri" charset="0"/>
                  <a:cs typeface="+mn-cs"/>
                </a:rPr>
                <a:t>고 빼고</a:t>
              </a:r>
              <a:endParaRPr lang="ko-KR" altLang="en-US" sz="1800"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>
            <a:xfrm rot="0">
              <a:off x="10163810" y="7822565"/>
              <a:ext cx="6604635" cy="38417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6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>
            <a:xfrm rot="0">
              <a:off x="10152380" y="6291580"/>
              <a:ext cx="6604635" cy="64643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4) 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섭취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 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영양소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 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분석</a:t>
              </a:r>
              <a:endParaRPr lang="ko-KR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Geomanist Regular" charset="0"/>
                <a:ea typeface="Roboto Condensed" charset="0"/>
                <a:cs typeface="Segoe UI" charset="0"/>
              </a:endParaRPr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>
            <a:xfrm rot="0">
              <a:off x="10196195" y="7233920"/>
              <a:ext cx="6829425" cy="42481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내가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오늘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먹은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음식에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대한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영양소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구성이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홈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화면에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띄워짐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</p:txBody>
        </p:sp>
      </p:grpSp>
      <p:sp>
        <p:nvSpPr>
          <p:cNvPr id="19" name="직사각형 18"/>
          <p:cNvSpPr>
            <a:spLocks/>
          </p:cNvSpPr>
          <p:nvPr/>
        </p:nvSpPr>
        <p:spPr>
          <a:xfrm rot="0">
            <a:off x="14682470" y="9952355"/>
            <a:ext cx="4023995" cy="51879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grpSp>
        <p:nvGrpSpPr>
          <p:cNvPr id="29" name="그룹 28"/>
          <p:cNvGrpSpPr/>
          <p:nvPr/>
        </p:nvGrpSpPr>
        <p:grpSpPr>
          <a:xfrm rot="0">
            <a:off x="2620645" y="483235"/>
            <a:ext cx="4507865" cy="5600065"/>
            <a:chOff x="2620645" y="483235"/>
            <a:chExt cx="4507865" cy="5600065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2620645" y="483235"/>
              <a:ext cx="4507865" cy="5600065"/>
            </a:xfrm>
            <a:prstGeom prst="rect"/>
            <a:noFill/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5062855" y="1418590"/>
              <a:ext cx="1459230" cy="1529080"/>
            </a:xfrm>
            <a:prstGeom prst="rect"/>
            <a:noFill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9488805" y="5893435"/>
            <a:ext cx="9154160" cy="4723130"/>
            <a:chOff x="9488805" y="5893435"/>
            <a:chExt cx="9154160" cy="4723130"/>
          </a:xfrm>
        </p:grpSpPr>
        <p:sp>
          <p:nvSpPr>
            <p:cNvPr id="4" name="Rectangle: Rounded Corners 3"/>
            <p:cNvSpPr>
              <a:spLocks/>
            </p:cNvSpPr>
            <p:nvPr/>
          </p:nvSpPr>
          <p:spPr>
            <a:xfrm rot="0">
              <a:off x="9488805" y="5893435"/>
              <a:ext cx="9155430" cy="4724400"/>
            </a:xfrm>
            <a:prstGeom prst="roundRect">
              <a:avLst>
                <a:gd name="adj" fmla="val 367"/>
              </a:avLst>
            </a:prstGeom>
            <a:solidFill>
              <a:schemeClr val="bg1"/>
            </a:solidFill>
            <a:ln w="0">
              <a:noFill/>
              <a:prstDash/>
            </a:ln>
            <a:effectLst>
              <a:outerShdw sx="87000" sy="87000" blurRad="1270000" dist="10160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Calibri" charset="0"/>
                <a:ea typeface="Arial" charset="0"/>
                <a:cs typeface="+mn-cs"/>
              </a:endParaRPr>
            </a:p>
          </p:txBody>
        </p:sp>
        <p:sp>
          <p:nvSpPr>
            <p:cNvPr id="5" name="Rectangle: Rounded Corners 4"/>
            <p:cNvSpPr>
              <a:spLocks/>
            </p:cNvSpPr>
            <p:nvPr/>
          </p:nvSpPr>
          <p:spPr>
            <a:xfrm rot="0">
              <a:off x="10366375" y="9782175"/>
              <a:ext cx="2441575" cy="360045"/>
            </a:xfrm>
            <a:prstGeom prst="roundRect">
              <a:avLst>
                <a:gd name="adj" fmla="val 50000"/>
              </a:avLst>
            </a:prstGeom>
            <a:ln w="0">
              <a:noFill/>
              <a:prstDash/>
            </a:ln>
            <a:effectLst>
              <a:outerShdw sx="70000" sy="70000" blurRad="431800" dist="2032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latin typeface="Calibri" charset="0"/>
                  <a:ea typeface="Calibri" charset="0"/>
                  <a:cs typeface="+mn-cs"/>
                </a:rPr>
                <a:t>먹고 </a:t>
              </a:r>
              <a:r>
                <a:rPr lang="ko-KR" altLang="en-US" sz="1800">
                  <a:latin typeface="Calibri" charset="0"/>
                  <a:ea typeface="Calibri" charset="0"/>
                  <a:cs typeface="+mn-cs"/>
                </a:rPr>
                <a:t>찍</a:t>
              </a:r>
              <a:r>
                <a:rPr lang="ko-KR" altLang="en-US" sz="1800">
                  <a:latin typeface="Calibri" charset="0"/>
                  <a:ea typeface="Calibri" charset="0"/>
                  <a:cs typeface="+mn-cs"/>
                </a:rPr>
                <a:t>고 빼고</a:t>
              </a:r>
              <a:endParaRPr lang="ko-KR" altLang="en-US" sz="1800"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>
            <a:xfrm rot="0">
              <a:off x="10259060" y="7955280"/>
              <a:ext cx="7295515" cy="39687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6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>
            <a:xfrm rot="0">
              <a:off x="10246995" y="6370320"/>
              <a:ext cx="7295515" cy="64643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5)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 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통계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 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기능</a:t>
              </a:r>
              <a:endParaRPr lang="ko-KR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Geomanist Regular" charset="0"/>
                <a:ea typeface="Roboto Condensed" charset="0"/>
                <a:cs typeface="Segoe UI" charset="0"/>
              </a:endParaRPr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>
            <a:xfrm rot="0">
              <a:off x="10293350" y="7345045"/>
              <a:ext cx="7545705" cy="208534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내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정보를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수정하고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싶으면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내정보탭에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들어간다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내가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주차별로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몸무게랑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열량에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대한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정보를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한눈에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보고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싶으면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내정보탭의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통계확인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버튼을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클릭한다.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새창으로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전환되면서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체중에대한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주차별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통계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그래프가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나온다.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열량이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궁금하면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상단의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체중-열량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탭을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누른다.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마찬가지로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열량에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대한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주차별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그래프가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그려진다.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</p:txBody>
        </p:sp>
      </p:grpSp>
      <p:sp>
        <p:nvSpPr>
          <p:cNvPr id="19" name="직사각형 18"/>
          <p:cNvSpPr>
            <a:spLocks/>
          </p:cNvSpPr>
          <p:nvPr/>
        </p:nvSpPr>
        <p:spPr>
          <a:xfrm rot="0">
            <a:off x="14682470" y="9952355"/>
            <a:ext cx="4023995" cy="51879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00275" y="379095"/>
            <a:ext cx="7708265" cy="57873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2">
      <a:dk1>
        <a:srgbClr val="000000"/>
      </a:dk1>
      <a:lt1>
        <a:srgbClr val="FFFFFF"/>
      </a:lt1>
      <a:dk2>
        <a:srgbClr val="2D3847"/>
      </a:dk2>
      <a:lt2>
        <a:srgbClr val="000000"/>
      </a:lt2>
      <a:accent1>
        <a:srgbClr val="20BEA0"/>
      </a:accent1>
      <a:accent2>
        <a:srgbClr val="33ADD3"/>
      </a:accent2>
      <a:accent3>
        <a:srgbClr val="1E4EB8"/>
      </a:accent3>
      <a:accent4>
        <a:srgbClr val="A516DE"/>
      </a:accent4>
      <a:accent5>
        <a:srgbClr val="EE1457"/>
      </a:accent5>
      <a:accent6>
        <a:srgbClr val="EB9B0B"/>
      </a:accent6>
      <a:hlink>
        <a:srgbClr val="44546A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12</Pages>
  <Paragraphs>54</Paragraphs>
  <Words>212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delight</dc:creator>
  <cp:lastModifiedBy>근영 송</cp:lastModifiedBy>
  <dc:title>PowerPoint Presentation</dc:title>
  <dcterms:modified xsi:type="dcterms:W3CDTF">2019-09-08T14:55:00Z</dcterms:modified>
</cp:coreProperties>
</file>