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74" r:id="rId5"/>
    <p:sldId id="257" r:id="rId6"/>
    <p:sldId id="276" r:id="rId7"/>
    <p:sldId id="277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7DAC-FD09-4F93-B86F-34A36FBE2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09D80-5285-4ED8-8D3F-1DADFD467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8850-B41C-4E98-92DE-BE0022B4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2C72-F158-4AF5-946F-4C0A2F2F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C18E-7010-426A-A72E-9735E062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37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C0B8-48AA-486D-8D08-412DBA84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EA1D-298B-4941-BA6E-E82E7378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AF04-BBED-4AC5-93AC-87EE644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1F9A-713C-407E-B9B3-E4BF5D04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C17D-B76B-4BEA-AAE3-1C7BCF1B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9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6833A-A9F0-40BE-BC0A-11F53A042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D985-127C-4F85-9F07-FA5BC70E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9EBE-FAA9-412C-8B7C-8E29281C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1CCB-2539-40DD-B1AC-B67848E0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76C6-E523-4550-8709-DD42C11A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406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565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74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061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048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470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6725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0576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323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4276-CB17-4029-9A4C-737544A4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0399-AE2D-4B77-9A2D-F39A1DB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F8A0-9FDA-4094-A7FD-3D699746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1F3F-36F5-4E7A-92A7-A45805C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ED94-938D-495A-A1BE-F3E61C9C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048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829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359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081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14910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639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0038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1856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04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1F1F-908F-4BD9-9115-48FED6E9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3CCD-DDED-4E7B-8791-ED3314BD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37D7-3AE0-405A-97F1-5416B4CB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A15D-8DD7-4121-B026-20DB7285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130F-D600-45FA-9C81-FFB35A0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3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98-751B-47CC-9057-B0B78E30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B068-D6FF-4215-A211-277B881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E734-B53F-417C-9525-56A8A9A0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9376-44DF-4422-B70D-6993EF48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FC7A5-9B6F-49F1-892C-7E34815D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FBCD-A2BD-42DE-AF53-DBCF0DEE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364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47F0-6DC5-457D-9206-8CAF6715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AF0DE-4549-43C1-AD90-7EB4E9CE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F2638-0A25-4966-8DF4-FD2E11A5B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5FD7B-7CA1-4575-BBFD-A2C6015F7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AA309-7F00-4BAA-B07A-E77C5DF7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3C8-735E-47C3-B40F-BEA44351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CDD10-7B56-4718-86B5-1DB317B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D738A-0265-45A7-B608-716180ED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85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FEF5-A3C0-4592-A265-3673AACF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24AF9-493B-4231-A847-C7FDD0B8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04BD6-6F5A-4B43-8670-D611F6C5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6ED1D-6160-4AD5-9594-29A453C4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418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DA99-16C7-4D25-A055-33866048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B62A-ADA9-45B6-B611-4E59D2FA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2FC2-03D2-4E29-AEAC-15AD0BD9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97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50B2-8403-4228-A5EA-21B49844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93ED-BB4C-40B3-8C60-2433D3D6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A0778-088B-4C86-8633-E8937748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6CFD-4F30-4539-B4C6-C1CD1F38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6813-2E2A-4C68-922F-21C16192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680B-FE3D-455D-AD6C-B537F99A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408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A37B-EDD0-4C19-999E-6E2F0D8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E29A-2937-4510-870D-D6936F2A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AD8E1-0AAF-4DCD-919A-F70A0355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E86B-D2F6-448A-AEDD-174B30C9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AA78-F014-49A6-96BE-22D1974E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F16C-B6F9-4A5F-9B1F-195D0E46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9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C4380-BB45-4169-BFB8-A0754DB8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5B921-B111-4986-8642-72080375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A538-3F62-4DE2-B044-1527ABF54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10E-9136-49A1-9BEF-E6CC47892E49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7D87-60E3-492F-AE47-2C63483EE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388E-D451-447E-980C-1721F679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EF52-B805-411C-8E32-CBD7C88C0BD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71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5168-91B2-4C5F-AA24-7438D88E6F1E}" type="datetimeFigureOut">
              <a:rPr lang="fi-FI" smtClean="0"/>
              <a:t>9.3.2024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83A5FF-0459-4CBB-9839-3C0B963330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6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B6DFAA-10E9-4913-8E0B-3CF6E4C2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  Business Implementation</a:t>
            </a:r>
            <a:br>
              <a:rPr lang="en-US"/>
            </a:br>
            <a:r>
              <a:rPr lang="en-US"/>
              <a:t>	</a:t>
            </a:r>
          </a:p>
        </p:txBody>
      </p:sp>
      <p:pic>
        <p:nvPicPr>
          <p:cNvPr id="19" name="Picture 18" descr="Person watching empty phone">
            <a:extLst>
              <a:ext uri="{FF2B5EF4-FFF2-40B4-BE49-F238E27FC236}">
                <a16:creationId xmlns:a16="http://schemas.microsoft.com/office/drawing/2014/main" id="{1D593276-85FF-45E0-9D08-EFEBA5319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3" r="1800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745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2B36B189-6EA0-B5F3-281D-2BFEDF65D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93" r="25734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i-FI" dirty="0"/>
              <a:t>2. </a:t>
            </a:r>
            <a:r>
              <a:rPr lang="fi-FI" dirty="0" err="1"/>
              <a:t>Imitation</a:t>
            </a:r>
            <a:r>
              <a:rPr lang="fi-FI" dirty="0"/>
              <a:t> </a:t>
            </a:r>
            <a:r>
              <a:rPr lang="fi-FI" dirty="0" err="1"/>
              <a:t>Strategy</a:t>
            </a:r>
            <a:endParaRPr lang="fi-FI"/>
          </a:p>
          <a:p>
            <a:pPr lvl="2">
              <a:lnSpc>
                <a:spcPct val="90000"/>
              </a:lnSpc>
            </a:pPr>
            <a:r>
              <a:rPr lang="fi-FI" dirty="0" err="1"/>
              <a:t>borrowed</a:t>
            </a:r>
            <a:r>
              <a:rPr lang="fi-FI" dirty="0"/>
              <a:t> idea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company</a:t>
            </a:r>
            <a:endParaRPr lang="fi-FI"/>
          </a:p>
          <a:p>
            <a:pPr marL="0" indent="0">
              <a:lnSpc>
                <a:spcPct val="90000"/>
              </a:lnSpc>
              <a:buNone/>
            </a:pPr>
            <a:endParaRPr lang="fi-FI"/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3. </a:t>
            </a:r>
            <a:r>
              <a:rPr lang="fi-FI" dirty="0" err="1"/>
              <a:t>Systematic</a:t>
            </a:r>
            <a:r>
              <a:rPr lang="fi-FI" dirty="0"/>
              <a:t> </a:t>
            </a:r>
            <a:r>
              <a:rPr lang="fi-FI" dirty="0" err="1"/>
              <a:t>Search</a:t>
            </a:r>
            <a:r>
              <a:rPr lang="fi-FI" dirty="0"/>
              <a:t> for Business Idea</a:t>
            </a:r>
            <a:endParaRPr lang="fi-FI"/>
          </a:p>
          <a:p>
            <a:pPr lvl="2">
              <a:lnSpc>
                <a:spcPct val="90000"/>
              </a:lnSpc>
            </a:pPr>
            <a:r>
              <a:rPr lang="fi-FI" dirty="0" err="1"/>
              <a:t>making</a:t>
            </a:r>
            <a:r>
              <a:rPr lang="fi-FI" dirty="0"/>
              <a:t> a </a:t>
            </a:r>
            <a:r>
              <a:rPr lang="fi-FI" dirty="0" err="1"/>
              <a:t>systematic</a:t>
            </a:r>
            <a:r>
              <a:rPr lang="fi-FI" dirty="0"/>
              <a:t> </a:t>
            </a:r>
            <a:r>
              <a:rPr lang="fi-FI" dirty="0" err="1"/>
              <a:t>investigation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market (</a:t>
            </a:r>
            <a:r>
              <a:rPr lang="fi-FI" dirty="0" err="1"/>
              <a:t>niches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market, </a:t>
            </a:r>
            <a:r>
              <a:rPr lang="fi-FI" dirty="0" err="1"/>
              <a:t>consumers</a:t>
            </a:r>
            <a:r>
              <a:rPr lang="fi-FI" dirty="0"/>
              <a:t> </a:t>
            </a:r>
            <a:r>
              <a:rPr lang="fi-FI" dirty="0" err="1"/>
              <a:t>needs</a:t>
            </a:r>
            <a:r>
              <a:rPr lang="fi-FI" dirty="0"/>
              <a:t> and </a:t>
            </a:r>
            <a:r>
              <a:rPr lang="fi-FI" dirty="0" err="1"/>
              <a:t>buying</a:t>
            </a:r>
            <a:r>
              <a:rPr lang="fi-FI" dirty="0"/>
              <a:t> </a:t>
            </a:r>
            <a:r>
              <a:rPr lang="fi-FI" dirty="0" err="1"/>
              <a:t>habits</a:t>
            </a:r>
            <a:r>
              <a:rPr lang="fi-FI" dirty="0"/>
              <a:t>,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social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, </a:t>
            </a:r>
            <a:r>
              <a:rPr lang="fi-FI" dirty="0" err="1"/>
              <a:t>legislation</a:t>
            </a:r>
            <a:r>
              <a:rPr lang="fi-FI" dirty="0"/>
              <a:t> and </a:t>
            </a:r>
            <a:r>
              <a:rPr lang="fi-FI" dirty="0" err="1"/>
              <a:t>technical</a:t>
            </a:r>
            <a:r>
              <a:rPr lang="fi-FI" dirty="0"/>
              <a:t>/</a:t>
            </a:r>
            <a:r>
              <a:rPr lang="fi-FI" dirty="0" err="1"/>
              <a:t>commercial</a:t>
            </a:r>
            <a:r>
              <a:rPr lang="fi-FI" dirty="0"/>
              <a:t> </a:t>
            </a:r>
            <a:r>
              <a:rPr lang="fi-FI" dirty="0" err="1"/>
              <a:t>regulations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)</a:t>
            </a:r>
            <a:endParaRPr lang="fi-FI"/>
          </a:p>
          <a:p>
            <a:pPr marL="0" indent="0">
              <a:lnSpc>
                <a:spcPct val="90000"/>
              </a:lnSpc>
              <a:buNone/>
            </a:pPr>
            <a:endParaRPr lang="fi-FI"/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4. Product </a:t>
            </a:r>
            <a:r>
              <a:rPr lang="fi-FI" dirty="0" err="1"/>
              <a:t>Development</a:t>
            </a:r>
            <a:endParaRPr lang="fi-FI"/>
          </a:p>
          <a:p>
            <a:pPr marL="0" indent="0">
              <a:lnSpc>
                <a:spcPct val="90000"/>
              </a:lnSpc>
              <a:buNone/>
            </a:pPr>
            <a:endParaRPr lang="fi-FI"/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5. </a:t>
            </a:r>
            <a:r>
              <a:rPr lang="fi-FI" dirty="0" err="1"/>
              <a:t>Purchasing</a:t>
            </a:r>
            <a:r>
              <a:rPr lang="fi-FI" dirty="0"/>
              <a:t> a </a:t>
            </a:r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product</a:t>
            </a:r>
            <a:r>
              <a:rPr lang="fi-FI" dirty="0"/>
              <a:t> idea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buying</a:t>
            </a:r>
            <a:r>
              <a:rPr lang="fi-FI" dirty="0"/>
              <a:t> out a </a:t>
            </a:r>
            <a:r>
              <a:rPr lang="fi-FI" dirty="0" err="1"/>
              <a:t>company</a:t>
            </a:r>
            <a:endParaRPr lang="fi-FI"/>
          </a:p>
          <a:p>
            <a:pPr marL="0" indent="0">
              <a:lnSpc>
                <a:spcPct val="90000"/>
              </a:lnSpc>
              <a:buNone/>
            </a:pPr>
            <a:endParaRPr lang="fi-FI"/>
          </a:p>
          <a:p>
            <a:pPr marL="0" indent="0">
              <a:lnSpc>
                <a:spcPct val="90000"/>
              </a:lnSpc>
              <a:buNone/>
            </a:pPr>
            <a:endParaRPr lang="fi-FI"/>
          </a:p>
          <a:p>
            <a:pPr lvl="2">
              <a:lnSpc>
                <a:spcPct val="90000"/>
              </a:lnSpc>
            </a:pPr>
            <a:endParaRPr lang="fi-FI"/>
          </a:p>
          <a:p>
            <a:pPr lvl="2">
              <a:lnSpc>
                <a:spcPct val="90000"/>
              </a:lnSpc>
            </a:pP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i-FI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20531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FCED-4156-41C0-BE5A-EA6CD105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23B55-CB32-4CD3-A94F-D89139847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During the Business Implementation course you will come up with a mobile based business idea and develop business plan for your idea (+ prototype implementation of it​ with Teemu and Jukka)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Business Plan: team makes one Word document and      save it so that all of your team members and teacher are able to find and open it (Teams: DIN22SP_G1).  I`ll occasionally check what you have done. 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fontAlgn="base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Coin-operated binoculars above Central Park Manhatten">
            <a:extLst>
              <a:ext uri="{FF2B5EF4-FFF2-40B4-BE49-F238E27FC236}">
                <a16:creationId xmlns:a16="http://schemas.microsoft.com/office/drawing/2014/main" id="{DB1B4BB3-1A42-4E62-81EA-CEB55C745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4" r="431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F2263-D2CD-4367-B0DE-6BC2991BE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 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C37BA-F0DC-4475-AECE-314F9B93A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To pass the course you must deliver: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1. Business Plan​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A documentation which explains at least 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What problem does the company's product or service solve? What is the company's solution to the problem?​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Who are the company's customers, and how will the company market and sell its products to them?​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What is the size of the market for this solution?​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How will it make money, how much and when?​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Who are your competitors and what is your advantage over them?​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What are the risks and threats confronting the business, and what can be done to mitigate them?​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How much money is needed to start and run the company?​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What are the company's projected financial statements? So do you make any profit, when and where does the money come from?​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How will you market the product?​</a:t>
            </a:r>
          </a:p>
          <a:p>
            <a:pPr marL="800100" lvl="1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How do you develop and launch your product?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521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i-FI" dirty="0"/>
              <a:t>Business idea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1351280"/>
            <a:ext cx="9933938" cy="5323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possible, the company operates here in Finland.  The company doesn´t need to be located in Oulu.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customers could be elsewhere than here in Finland.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beginng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company employs 1-10 people including entrepreneurs.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business plan is made for the first year.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company works full time.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your first product and you can plan that there should be more than one application ( you will do/implement just the first product) or the app may be part of some other business (for example, you own a restaurant and reservations are handled by the app).</a:t>
            </a:r>
            <a:endParaRPr lang="fi-FI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fi-FI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endParaRPr lang="fi-FI" sz="1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fi-FI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 </a:t>
            </a:r>
            <a:endParaRPr kumimoji="0" lang="fi-FI" altLang="fi-FI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5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2800"/>
              <a:t>Product/Mobile </a:t>
            </a:r>
            <a:r>
              <a:rPr lang="fi-FI" sz="2800" err="1"/>
              <a:t>Development</a:t>
            </a:r>
            <a:r>
              <a:rPr lang="fi-FI" sz="2800"/>
              <a:t> Project: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i-FI" sz="900"/>
              <a:t>Mobile </a:t>
            </a:r>
            <a:r>
              <a:rPr lang="fi-FI" sz="900" err="1"/>
              <a:t>application</a:t>
            </a:r>
            <a:r>
              <a:rPr lang="fi-FI" sz="900"/>
              <a:t> (</a:t>
            </a:r>
            <a:r>
              <a:rPr lang="fi-FI" sz="900" err="1"/>
              <a:t>not</a:t>
            </a:r>
            <a:r>
              <a:rPr lang="fi-FI" sz="900"/>
              <a:t> online </a:t>
            </a:r>
            <a:r>
              <a:rPr lang="fi-FI" sz="900" err="1"/>
              <a:t>store</a:t>
            </a:r>
            <a:r>
              <a:rPr lang="fi-FI" sz="900"/>
              <a:t>!)</a:t>
            </a:r>
          </a:p>
          <a:p>
            <a:pPr>
              <a:lnSpc>
                <a:spcPct val="90000"/>
              </a:lnSpc>
            </a:pPr>
            <a:endParaRPr lang="fi-FI" sz="900"/>
          </a:p>
          <a:p>
            <a:pPr>
              <a:lnSpc>
                <a:spcPct val="90000"/>
              </a:lnSpc>
            </a:pPr>
            <a:r>
              <a:rPr lang="fi-FI" sz="900" err="1"/>
              <a:t>Past</a:t>
            </a:r>
            <a:r>
              <a:rPr lang="fi-FI" sz="900"/>
              <a:t>/</a:t>
            </a:r>
            <a:r>
              <a:rPr lang="fi-FI" sz="900" err="1"/>
              <a:t>earlier</a:t>
            </a:r>
            <a:r>
              <a:rPr lang="fi-FI" sz="900"/>
              <a:t> </a:t>
            </a:r>
            <a:r>
              <a:rPr lang="fi-FI" sz="900" err="1"/>
              <a:t>projects</a:t>
            </a:r>
            <a:r>
              <a:rPr lang="fi-FI" sz="900"/>
              <a:t> </a:t>
            </a:r>
            <a:r>
              <a:rPr lang="fi-FI" sz="900" err="1"/>
              <a:t>have</a:t>
            </a:r>
            <a:r>
              <a:rPr lang="fi-FI" sz="900"/>
              <a:t> </a:t>
            </a:r>
            <a:r>
              <a:rPr lang="fi-FI" sz="900" err="1"/>
              <a:t>included</a:t>
            </a:r>
            <a:r>
              <a:rPr lang="fi-FI" sz="900"/>
              <a:t> for </a:t>
            </a:r>
            <a:r>
              <a:rPr lang="fi-FI" sz="900" err="1"/>
              <a:t>example</a:t>
            </a:r>
            <a:r>
              <a:rPr lang="fi-FI" sz="900"/>
              <a:t>:</a:t>
            </a:r>
          </a:p>
          <a:p>
            <a:pPr lvl="1">
              <a:lnSpc>
                <a:spcPct val="90000"/>
              </a:lnSpc>
            </a:pPr>
            <a:r>
              <a:rPr lang="fi-FI" sz="900"/>
              <a:t>Application for </a:t>
            </a:r>
            <a:r>
              <a:rPr lang="fi-FI" sz="900" err="1"/>
              <a:t>queuing</a:t>
            </a:r>
            <a:r>
              <a:rPr lang="fi-FI" sz="900"/>
              <a:t> (</a:t>
            </a:r>
            <a:r>
              <a:rPr lang="fi-FI" sz="900" err="1"/>
              <a:t>customers</a:t>
            </a:r>
            <a:r>
              <a:rPr lang="fi-FI" sz="900"/>
              <a:t>: </a:t>
            </a:r>
            <a:r>
              <a:rPr lang="fi-FI" sz="900" err="1"/>
              <a:t>banks</a:t>
            </a:r>
            <a:r>
              <a:rPr lang="fi-FI" sz="900"/>
              <a:t>, </a:t>
            </a:r>
            <a:r>
              <a:rPr lang="fi-FI" sz="900" err="1"/>
              <a:t>hospitals</a:t>
            </a:r>
            <a:r>
              <a:rPr lang="fi-FI" sz="900"/>
              <a:t>)</a:t>
            </a:r>
          </a:p>
          <a:p>
            <a:pPr lvl="1">
              <a:lnSpc>
                <a:spcPct val="90000"/>
              </a:lnSpc>
            </a:pPr>
            <a:r>
              <a:rPr lang="fi-FI" sz="900"/>
              <a:t>Application for </a:t>
            </a:r>
            <a:r>
              <a:rPr lang="fi-FI" sz="900" err="1"/>
              <a:t>the</a:t>
            </a:r>
            <a:r>
              <a:rPr lang="fi-FI" sz="900"/>
              <a:t> </a:t>
            </a:r>
            <a:r>
              <a:rPr lang="fi-FI" sz="900" err="1"/>
              <a:t>social</a:t>
            </a:r>
            <a:r>
              <a:rPr lang="fi-FI" sz="900"/>
              <a:t> </a:t>
            </a:r>
            <a:r>
              <a:rPr lang="fi-FI" sz="900" err="1"/>
              <a:t>intergration</a:t>
            </a:r>
            <a:r>
              <a:rPr lang="fi-FI" sz="900"/>
              <a:t> of </a:t>
            </a:r>
            <a:r>
              <a:rPr lang="fi-FI" sz="900" err="1"/>
              <a:t>refugees</a:t>
            </a:r>
            <a:r>
              <a:rPr lang="fi-FI" sz="900"/>
              <a:t> (</a:t>
            </a:r>
            <a:r>
              <a:rPr lang="fi-FI" sz="900" err="1"/>
              <a:t>customers</a:t>
            </a:r>
            <a:r>
              <a:rPr lang="fi-FI" sz="900"/>
              <a:t>: </a:t>
            </a:r>
            <a:r>
              <a:rPr lang="fi-FI" sz="900" err="1"/>
              <a:t>goverment</a:t>
            </a:r>
            <a:r>
              <a:rPr lang="fi-FI" sz="900"/>
              <a:t>, </a:t>
            </a:r>
            <a:r>
              <a:rPr lang="fi-FI" sz="900" err="1"/>
              <a:t>authorities</a:t>
            </a:r>
            <a:r>
              <a:rPr lang="fi-FI" sz="900"/>
              <a:t>)</a:t>
            </a:r>
          </a:p>
          <a:p>
            <a:pPr lvl="1">
              <a:lnSpc>
                <a:spcPct val="90000"/>
              </a:lnSpc>
            </a:pPr>
            <a:r>
              <a:rPr lang="fi-FI" sz="900"/>
              <a:t>A </a:t>
            </a:r>
            <a:r>
              <a:rPr lang="fi-FI" sz="900" err="1"/>
              <a:t>new</a:t>
            </a:r>
            <a:r>
              <a:rPr lang="fi-FI" sz="900"/>
              <a:t> </a:t>
            </a:r>
            <a:r>
              <a:rPr lang="fi-FI" sz="900" err="1"/>
              <a:t>kind</a:t>
            </a:r>
            <a:r>
              <a:rPr lang="fi-FI" sz="900"/>
              <a:t> of </a:t>
            </a:r>
            <a:r>
              <a:rPr lang="fi-FI" sz="900" err="1"/>
              <a:t>fitness</a:t>
            </a:r>
            <a:r>
              <a:rPr lang="fi-FI" sz="900"/>
              <a:t> </a:t>
            </a:r>
            <a:r>
              <a:rPr lang="fi-FI" sz="900" err="1"/>
              <a:t>app</a:t>
            </a:r>
            <a:endParaRPr lang="fi-FI" sz="900"/>
          </a:p>
          <a:p>
            <a:pPr lvl="1">
              <a:lnSpc>
                <a:spcPct val="90000"/>
              </a:lnSpc>
            </a:pPr>
            <a:r>
              <a:rPr lang="en-US" sz="900"/>
              <a:t>Food app which enables you to find new friends</a:t>
            </a:r>
          </a:p>
          <a:p>
            <a:pPr lvl="1">
              <a:lnSpc>
                <a:spcPct val="90000"/>
              </a:lnSpc>
            </a:pPr>
            <a:r>
              <a:rPr lang="fi-FI" sz="900"/>
              <a:t>an </a:t>
            </a:r>
            <a:r>
              <a:rPr lang="fi-FI" sz="900" err="1"/>
              <a:t>app</a:t>
            </a:r>
            <a:r>
              <a:rPr lang="fi-FI" sz="900"/>
              <a:t> </a:t>
            </a:r>
            <a:r>
              <a:rPr lang="fi-FI" sz="900" err="1"/>
              <a:t>that</a:t>
            </a:r>
            <a:r>
              <a:rPr lang="fi-FI" sz="900"/>
              <a:t> </a:t>
            </a:r>
            <a:r>
              <a:rPr lang="fi-FI" sz="900" err="1"/>
              <a:t>reminds</a:t>
            </a:r>
            <a:r>
              <a:rPr lang="fi-FI" sz="900"/>
              <a:t> </a:t>
            </a:r>
            <a:r>
              <a:rPr lang="fi-FI" sz="900" err="1"/>
              <a:t>people</a:t>
            </a:r>
            <a:r>
              <a:rPr lang="fi-FI" sz="900"/>
              <a:t> to </a:t>
            </a:r>
            <a:r>
              <a:rPr lang="fi-FI" sz="900" err="1"/>
              <a:t>take</a:t>
            </a:r>
            <a:r>
              <a:rPr lang="fi-FI" sz="900"/>
              <a:t> </a:t>
            </a:r>
            <a:r>
              <a:rPr lang="fi-FI" sz="900" err="1"/>
              <a:t>their</a:t>
            </a:r>
            <a:r>
              <a:rPr lang="fi-FI" sz="900"/>
              <a:t> </a:t>
            </a:r>
            <a:r>
              <a:rPr lang="fi-FI" sz="900" err="1"/>
              <a:t>medicine</a:t>
            </a:r>
            <a:r>
              <a:rPr lang="fi-FI" sz="900"/>
              <a:t> on </a:t>
            </a:r>
            <a:r>
              <a:rPr lang="fi-FI" sz="900" err="1"/>
              <a:t>time</a:t>
            </a:r>
            <a:r>
              <a:rPr lang="fi-FI" sz="900"/>
              <a:t> and </a:t>
            </a:r>
            <a:r>
              <a:rPr lang="fi-FI" sz="900" err="1"/>
              <a:t>make</a:t>
            </a:r>
            <a:r>
              <a:rPr lang="fi-FI" sz="900"/>
              <a:t> </a:t>
            </a:r>
            <a:r>
              <a:rPr lang="fi-FI" sz="900" err="1"/>
              <a:t>possible</a:t>
            </a:r>
            <a:r>
              <a:rPr lang="fi-FI" sz="900"/>
              <a:t> to </a:t>
            </a:r>
            <a:r>
              <a:rPr lang="fi-FI" sz="900" err="1"/>
              <a:t>family</a:t>
            </a:r>
            <a:r>
              <a:rPr lang="fi-FI" sz="900"/>
              <a:t> to </a:t>
            </a:r>
            <a:r>
              <a:rPr lang="fi-FI" sz="900" err="1"/>
              <a:t>check</a:t>
            </a:r>
            <a:r>
              <a:rPr lang="fi-FI" sz="900"/>
              <a:t> </a:t>
            </a:r>
            <a:r>
              <a:rPr lang="fi-FI" sz="900" err="1"/>
              <a:t>the</a:t>
            </a:r>
            <a:r>
              <a:rPr lang="fi-FI" sz="900"/>
              <a:t> status</a:t>
            </a:r>
            <a:endParaRPr lang="en-US" sz="900"/>
          </a:p>
          <a:p>
            <a:pPr lvl="1">
              <a:lnSpc>
                <a:spcPct val="90000"/>
              </a:lnSpc>
            </a:pPr>
            <a:endParaRPr lang="fi-FI" sz="900"/>
          </a:p>
          <a:p>
            <a:pPr>
              <a:lnSpc>
                <a:spcPct val="90000"/>
              </a:lnSpc>
            </a:pPr>
            <a:r>
              <a:rPr lang="fi-FI" sz="900"/>
              <a:t>"</a:t>
            </a:r>
            <a:r>
              <a:rPr lang="fi-FI" sz="900" err="1"/>
              <a:t>It's</a:t>
            </a:r>
            <a:r>
              <a:rPr lang="fi-FI" sz="900"/>
              <a:t> </a:t>
            </a:r>
            <a:r>
              <a:rPr lang="fi-FI" sz="900" err="1"/>
              <a:t>important</a:t>
            </a:r>
            <a:r>
              <a:rPr lang="fi-FI" sz="900"/>
              <a:t> </a:t>
            </a:r>
            <a:r>
              <a:rPr lang="fi-FI" sz="900" err="1"/>
              <a:t>that</a:t>
            </a:r>
            <a:r>
              <a:rPr lang="fi-FI" sz="900"/>
              <a:t> </a:t>
            </a:r>
            <a:r>
              <a:rPr lang="fi-FI" sz="900" err="1"/>
              <a:t>you</a:t>
            </a:r>
            <a:r>
              <a:rPr lang="fi-FI" sz="900"/>
              <a:t> </a:t>
            </a:r>
            <a:r>
              <a:rPr lang="fi-FI" sz="900" err="1"/>
              <a:t>have</a:t>
            </a:r>
            <a:r>
              <a:rPr lang="fi-FI" sz="900"/>
              <a:t> </a:t>
            </a:r>
            <a:r>
              <a:rPr lang="fi-FI" sz="900" err="1"/>
              <a:t>meaningful</a:t>
            </a:r>
            <a:r>
              <a:rPr lang="fi-FI" sz="900"/>
              <a:t>, </a:t>
            </a:r>
            <a:r>
              <a:rPr lang="fi-FI" sz="900" err="1"/>
              <a:t>feasible</a:t>
            </a:r>
            <a:r>
              <a:rPr lang="fi-FI" sz="900"/>
              <a:t> </a:t>
            </a:r>
            <a:r>
              <a:rPr lang="fi-FI" sz="900" err="1"/>
              <a:t>project</a:t>
            </a:r>
            <a:r>
              <a:rPr lang="fi-FI" sz="900"/>
              <a:t> idea </a:t>
            </a:r>
            <a:r>
              <a:rPr lang="fi-FI" sz="900" err="1"/>
              <a:t>because</a:t>
            </a:r>
            <a:r>
              <a:rPr lang="fi-FI" sz="900"/>
              <a:t> </a:t>
            </a:r>
            <a:r>
              <a:rPr lang="fi-FI" sz="900" err="1"/>
              <a:t>you</a:t>
            </a:r>
            <a:r>
              <a:rPr lang="fi-FI" sz="900"/>
              <a:t> </a:t>
            </a:r>
            <a:r>
              <a:rPr lang="fi-FI" sz="900" err="1"/>
              <a:t>are</a:t>
            </a:r>
            <a:r>
              <a:rPr lang="fi-FI" sz="900"/>
              <a:t> </a:t>
            </a:r>
            <a:r>
              <a:rPr lang="fi-FI" sz="900" err="1"/>
              <a:t>going</a:t>
            </a:r>
            <a:r>
              <a:rPr lang="fi-FI" sz="900"/>
              <a:t> to </a:t>
            </a:r>
            <a:r>
              <a:rPr lang="fi-FI" sz="900" err="1"/>
              <a:t>implement</a:t>
            </a:r>
            <a:r>
              <a:rPr lang="fi-FI" sz="900"/>
              <a:t> a </a:t>
            </a:r>
            <a:r>
              <a:rPr lang="fi-FI" sz="900" err="1"/>
              <a:t>prototype</a:t>
            </a:r>
            <a:r>
              <a:rPr lang="fi-FI" sz="900"/>
              <a:t> of it </a:t>
            </a:r>
            <a:r>
              <a:rPr lang="fi-FI" sz="900" err="1"/>
              <a:t>during</a:t>
            </a:r>
            <a:r>
              <a:rPr lang="fi-FI" sz="900"/>
              <a:t> </a:t>
            </a:r>
            <a:r>
              <a:rPr lang="fi-FI" sz="900" err="1"/>
              <a:t>this</a:t>
            </a:r>
            <a:r>
              <a:rPr lang="fi-FI" sz="900"/>
              <a:t> </a:t>
            </a:r>
            <a:r>
              <a:rPr lang="fi-FI" sz="900" err="1"/>
              <a:t>period</a:t>
            </a:r>
            <a:r>
              <a:rPr lang="fi-FI" sz="900"/>
              <a:t> in a Mobile </a:t>
            </a:r>
            <a:r>
              <a:rPr lang="fi-FI" sz="900" err="1"/>
              <a:t>development</a:t>
            </a:r>
            <a:r>
              <a:rPr lang="fi-FI" sz="900"/>
              <a:t> </a:t>
            </a:r>
            <a:r>
              <a:rPr lang="fi-FI" sz="900" err="1"/>
              <a:t>project</a:t>
            </a:r>
            <a:r>
              <a:rPr lang="fi-FI" sz="90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fi-FI" sz="900"/>
          </a:p>
          <a:p>
            <a:pPr marL="457200" lvl="1" indent="0">
              <a:lnSpc>
                <a:spcPct val="90000"/>
              </a:lnSpc>
              <a:buNone/>
            </a:pPr>
            <a:endParaRPr lang="fi-FI" sz="900"/>
          </a:p>
          <a:p>
            <a:pPr lvl="1">
              <a:lnSpc>
                <a:spcPct val="90000"/>
              </a:lnSpc>
            </a:pPr>
            <a:endParaRPr lang="fi-FI" sz="900"/>
          </a:p>
          <a:p>
            <a:pPr marL="0" indent="0">
              <a:lnSpc>
                <a:spcPct val="90000"/>
              </a:lnSpc>
              <a:buNone/>
            </a:pPr>
            <a:r>
              <a:rPr lang="fi-FI" sz="900"/>
              <a:t> </a:t>
            </a:r>
          </a:p>
          <a:p>
            <a:pPr lvl="1">
              <a:lnSpc>
                <a:spcPct val="90000"/>
              </a:lnSpc>
            </a:pPr>
            <a:endParaRPr lang="fi-FI" sz="900"/>
          </a:p>
          <a:p>
            <a:pPr>
              <a:lnSpc>
                <a:spcPct val="90000"/>
              </a:lnSpc>
            </a:pPr>
            <a:endParaRPr lang="fi-FI" sz="900"/>
          </a:p>
          <a:p>
            <a:pPr marL="0" indent="0">
              <a:lnSpc>
                <a:spcPct val="90000"/>
              </a:lnSpc>
              <a:buNone/>
            </a:pPr>
            <a:endParaRPr lang="fi-FI" sz="90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0B11B474-F6A7-519B-C951-D1B66BBDB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5" r="8165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878968-3645-4E8B-868E-592747EA8B34}"/>
              </a:ext>
            </a:extLst>
          </p:cNvPr>
          <p:cNvSpPr/>
          <p:nvPr/>
        </p:nvSpPr>
        <p:spPr>
          <a:xfrm>
            <a:off x="492328" y="581113"/>
            <a:ext cx="9130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Discuss the strengths and hobbies of the group members at first (15 minutes).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First brainstorm ideas (at least 3-5) and at first you may not be critical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​ (30 minutes).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Write down your ideas.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Then choose the best 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​ (Think about the strengths and weaknesses of each idea before deciding what you choose) (30 minutes).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Choose the kind of idea, which you know as much as possible!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Next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hursday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each group briefly (5 minutes) introduces the idea they have chosen.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i-FI" sz="2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7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Person with idea concept">
            <a:extLst>
              <a:ext uri="{FF2B5EF4-FFF2-40B4-BE49-F238E27FC236}">
                <a16:creationId xmlns:a16="http://schemas.microsoft.com/office/drawing/2014/main" id="{CFAC5C85-B402-456C-8E3C-0AC59A35EB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96" b="148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9C149-DA3B-4BCB-8BAC-785E95C3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889" y="365758"/>
            <a:ext cx="6784259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searching for a business idea: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0E173-7759-4AD0-90E9-B863B8711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889" y="2324100"/>
            <a:ext cx="6784259" cy="3875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Observing a problem and came up with new solutions.​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Explore the needs of customers: some needs are always in a state of disrepair.​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Search for gaps in the market and growing market segments.​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Invented a new use for the old product or a new user segment.​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Develop the new features for old product.​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Explore new trends.​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Benchmark successful products, borrow ideas from elsewhere and apply creatively.​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Take advantage of the failures of other companies.​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Make the old product or service more modern.​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Create a product " heavy users ".​</a:t>
            </a:r>
          </a:p>
          <a:p>
            <a:pPr marL="342900" indent="-228600" algn="l" fontAlgn="base">
              <a:buFont typeface="Arial" panose="020B0604020202020204" pitchFamily="34" charset="0"/>
              <a:buChar char="•"/>
            </a:pPr>
            <a:r>
              <a:rPr lang="en-US" sz="1500"/>
              <a:t>Renew distribution or the current mode of operation.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85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Raija Westerlund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fi-FI" dirty="0" err="1"/>
              <a:t>The</a:t>
            </a:r>
            <a:r>
              <a:rPr lang="fi-FI" dirty="0"/>
              <a:t> Business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509" y="2306782"/>
            <a:ext cx="3439391" cy="3449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PRODUCT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offered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(i.e.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customer’s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whom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marketed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(i.e.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TARGET GROUP?)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OPERATIONAL MODE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employs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desired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COMPANY IMAGE?</a:t>
            </a:r>
          </a:p>
        </p:txBody>
      </p:sp>
      <p:sp>
        <p:nvSpPr>
          <p:cNvPr id="6" name="Pentagon 5"/>
          <p:cNvSpPr/>
          <p:nvPr/>
        </p:nvSpPr>
        <p:spPr>
          <a:xfrm>
            <a:off x="5422322" y="2306782"/>
            <a:ext cx="1683327" cy="34497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WHOM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</a:p>
        </p:txBody>
      </p:sp>
      <p:sp>
        <p:nvSpPr>
          <p:cNvPr id="7" name="Pentagon 6"/>
          <p:cNvSpPr/>
          <p:nvPr/>
        </p:nvSpPr>
        <p:spPr>
          <a:xfrm>
            <a:off x="7613072" y="2306782"/>
            <a:ext cx="699656" cy="3449782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b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072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Business Idea</a:t>
            </a:r>
          </a:p>
        </p:txBody>
      </p:sp>
      <p:pic>
        <p:nvPicPr>
          <p:cNvPr id="8" name="Picture 7" descr="White bulbs with a yellow one standing out">
            <a:extLst>
              <a:ext uri="{FF2B5EF4-FFF2-40B4-BE49-F238E27FC236}">
                <a16:creationId xmlns:a16="http://schemas.microsoft.com/office/drawing/2014/main" id="{3EFE2AB4-0EEB-A6A4-671B-E3D4904C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8794" r="44666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consumers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willing</a:t>
            </a:r>
            <a:r>
              <a:rPr lang="fi-FI" dirty="0"/>
              <a:t> to </a:t>
            </a:r>
            <a:r>
              <a:rPr lang="fi-FI" dirty="0" err="1"/>
              <a:t>buy</a:t>
            </a:r>
            <a:r>
              <a:rPr lang="fi-FI" dirty="0"/>
              <a:t>!</a:t>
            </a:r>
          </a:p>
          <a:p>
            <a:pPr marL="0" indent="0">
              <a:buNone/>
            </a:pP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A business idea </a:t>
            </a:r>
            <a:r>
              <a:rPr lang="fi-FI" dirty="0" err="1"/>
              <a:t>originating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one’s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know-how</a:t>
            </a:r>
          </a:p>
          <a:p>
            <a:pPr lvl="2"/>
            <a:r>
              <a:rPr lang="fi-FI" dirty="0" err="1"/>
              <a:t>education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endParaRPr lang="fi-FI" dirty="0"/>
          </a:p>
          <a:p>
            <a:pPr lvl="2"/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developed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for it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found</a:t>
            </a:r>
            <a:endParaRPr lang="fi-FI" dirty="0"/>
          </a:p>
          <a:p>
            <a:pPr lvl="2"/>
            <a:r>
              <a:rPr lang="fi-FI" dirty="0"/>
              <a:t>It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cost-effectively</a:t>
            </a:r>
            <a:endParaRPr lang="fi-FI" dirty="0"/>
          </a:p>
          <a:p>
            <a:pPr lvl="2"/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channels</a:t>
            </a:r>
            <a:r>
              <a:rPr lang="fi-FI" dirty="0"/>
              <a:t> of </a:t>
            </a:r>
            <a:r>
              <a:rPr lang="fi-FI" dirty="0" err="1"/>
              <a:t>distribution</a:t>
            </a:r>
            <a:endParaRPr lang="fi-FI" dirty="0"/>
          </a:p>
          <a:p>
            <a:pPr lvl="2"/>
            <a:r>
              <a:rPr lang="fi-FI" dirty="0"/>
              <a:t>Idea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know-how </a:t>
            </a:r>
            <a:r>
              <a:rPr lang="fi-FI" dirty="0" err="1"/>
              <a:t>gained</a:t>
            </a:r>
            <a:r>
              <a:rPr lang="fi-FI" dirty="0"/>
              <a:t> </a:t>
            </a:r>
            <a:r>
              <a:rPr lang="fi-FI" dirty="0" err="1"/>
              <a:t>throught</a:t>
            </a:r>
            <a:r>
              <a:rPr lang="fi-FI" dirty="0"/>
              <a:t> </a:t>
            </a:r>
            <a:r>
              <a:rPr lang="fi-FI" dirty="0" err="1"/>
              <a:t>hobbies</a:t>
            </a:r>
            <a:r>
              <a:rPr lang="fi-FI" dirty="0"/>
              <a:t> etc.</a:t>
            </a:r>
          </a:p>
          <a:p>
            <a:pPr marL="457200" lvl="1" indent="0">
              <a:buNone/>
            </a:pPr>
            <a:endParaRPr lang="fi-FI" dirty="0"/>
          </a:p>
          <a:p>
            <a:pPr lvl="2"/>
            <a:endParaRPr lang="fi-FI" dirty="0"/>
          </a:p>
          <a:p>
            <a:pPr lvl="2"/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86048" y="6041362"/>
            <a:ext cx="3419516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i-FI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21532535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925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Century Schoolbook</vt:lpstr>
      <vt:lpstr>Trebuchet MS</vt:lpstr>
      <vt:lpstr>Wingdings 3</vt:lpstr>
      <vt:lpstr>1_Office Theme</vt:lpstr>
      <vt:lpstr>Facet</vt:lpstr>
      <vt:lpstr>  Business Implementation  </vt:lpstr>
      <vt:lpstr>Overview</vt:lpstr>
      <vt:lpstr>Deliverables </vt:lpstr>
      <vt:lpstr>Business idea</vt:lpstr>
      <vt:lpstr>Product/Mobile Development Project:</vt:lpstr>
      <vt:lpstr>PowerPoint Presentation</vt:lpstr>
      <vt:lpstr>Examples of searching for a business idea:</vt:lpstr>
      <vt:lpstr>The Business Idea</vt:lpstr>
      <vt:lpstr>The Business Idea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Project   K2022</dc:title>
  <dc:creator>Raija Westerlund</dc:creator>
  <cp:lastModifiedBy>Raija Westerlund</cp:lastModifiedBy>
  <cp:revision>9</cp:revision>
  <dcterms:created xsi:type="dcterms:W3CDTF">2022-02-28T07:17:11Z</dcterms:created>
  <dcterms:modified xsi:type="dcterms:W3CDTF">2024-03-09T16:03:54Z</dcterms:modified>
</cp:coreProperties>
</file>