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13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45B1-94F4-8348-99BC-F37FB2A234F5}" type="datetimeFigureOut">
              <a:rPr lang="de-DE" smtClean="0"/>
              <a:t>20/10/13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54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45B1-94F4-8348-99BC-F37FB2A234F5}" type="datetimeFigureOut">
              <a:rPr lang="de-DE" smtClean="0"/>
              <a:t>20/10/13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00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45B1-94F4-8348-99BC-F37FB2A234F5}" type="datetimeFigureOut">
              <a:rPr lang="de-DE" smtClean="0"/>
              <a:t>20/10/13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41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45B1-94F4-8348-99BC-F37FB2A234F5}" type="datetimeFigureOut">
              <a:rPr lang="de-DE" smtClean="0"/>
              <a:t>20/10/13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16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45B1-94F4-8348-99BC-F37FB2A234F5}" type="datetimeFigureOut">
              <a:rPr lang="de-DE" smtClean="0"/>
              <a:t>20/10/13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8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45B1-94F4-8348-99BC-F37FB2A234F5}" type="datetimeFigureOut">
              <a:rPr lang="de-DE" smtClean="0"/>
              <a:t>20/10/13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84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45B1-94F4-8348-99BC-F37FB2A234F5}" type="datetimeFigureOut">
              <a:rPr lang="de-DE" smtClean="0"/>
              <a:t>20/10/13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47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45B1-94F4-8348-99BC-F37FB2A234F5}" type="datetimeFigureOut">
              <a:rPr lang="de-DE" smtClean="0"/>
              <a:t>20/10/13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66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45B1-94F4-8348-99BC-F37FB2A234F5}" type="datetimeFigureOut">
              <a:rPr lang="de-DE" smtClean="0"/>
              <a:t>20/10/13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92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45B1-94F4-8348-99BC-F37FB2A234F5}" type="datetimeFigureOut">
              <a:rPr lang="de-DE" smtClean="0"/>
              <a:t>20/10/13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54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45B1-94F4-8348-99BC-F37FB2A234F5}" type="datetimeFigureOut">
              <a:rPr lang="de-DE" smtClean="0"/>
              <a:t>20/10/13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9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945B1-94F4-8348-99BC-F37FB2A234F5}" type="datetimeFigureOut">
              <a:rPr lang="de-DE" smtClean="0"/>
              <a:t>20/10/13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37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Aquatic</a:t>
            </a:r>
            <a:r>
              <a:rPr lang="de-DE" dirty="0" smtClean="0"/>
              <a:t> Space Back End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David </a:t>
            </a:r>
            <a:r>
              <a:rPr lang="de-DE" dirty="0" err="1" smtClean="0"/>
              <a:t>Pertiller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427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Informationsübertragung zu Server für:</a:t>
            </a:r>
          </a:p>
          <a:p>
            <a:pPr lvl="1"/>
            <a:r>
              <a:rPr lang="de-DE" dirty="0" smtClean="0"/>
              <a:t>Auswertungen und Statistiken</a:t>
            </a:r>
          </a:p>
          <a:p>
            <a:pPr lvl="1"/>
            <a:r>
              <a:rPr lang="de-DE" dirty="0" smtClean="0"/>
              <a:t>Verbindung zwischen Eltern und Kind herstellen</a:t>
            </a:r>
          </a:p>
          <a:p>
            <a:pPr lvl="1"/>
            <a:r>
              <a:rPr lang="de-DE" dirty="0" smtClean="0"/>
              <a:t>Push </a:t>
            </a:r>
            <a:r>
              <a:rPr lang="de-DE" dirty="0" err="1" smtClean="0"/>
              <a:t>Notifications</a:t>
            </a:r>
            <a:endParaRPr lang="de-DE" dirty="0" smtClean="0"/>
          </a:p>
          <a:p>
            <a:pPr lvl="1"/>
            <a:r>
              <a:rPr lang="de-DE" dirty="0" smtClean="0"/>
              <a:t>Senden und empfangen von Belohnungen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211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Macintosh PowerPoint</Application>
  <PresentationFormat>Bildschirmpräsentation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Office-Design</vt:lpstr>
      <vt:lpstr>Aquatic Space Back End</vt:lpstr>
      <vt:lpstr>Anforderungen</vt:lpstr>
    </vt:vector>
  </TitlesOfParts>
  <Company>FH Technikum Wien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Aquatic Space Backend</dc:title>
  <dc:creator>David Pertiller</dc:creator>
  <cp:lastModifiedBy>David Pertiller</cp:lastModifiedBy>
  <cp:revision>6</cp:revision>
  <dcterms:created xsi:type="dcterms:W3CDTF">2013-10-20T19:39:41Z</dcterms:created>
  <dcterms:modified xsi:type="dcterms:W3CDTF">2013-10-20T19:53:35Z</dcterms:modified>
</cp:coreProperties>
</file>