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5" r:id="rId9"/>
    <p:sldId id="268" r:id="rId10"/>
    <p:sldId id="264" r:id="rId11"/>
    <p:sldId id="266" r:id="rId12"/>
    <p:sldId id="269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3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124CA-B914-F340-A109-E5531EDBFE7B}" type="datetimeFigureOut">
              <a:rPr lang="de-DE" smtClean="0"/>
              <a:t>22/10/13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FA2F-730A-8440-80D8-B49B408F51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41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44181-0ADD-D848-826A-A7744A795D5C}" type="datetimeFigureOut">
              <a:rPr lang="de-DE" smtClean="0"/>
              <a:t>22/10/13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1859-3707-9249-AB66-70F1A6117D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12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5AC5-A19C-8F4A-8847-368AED4628EF}" type="datetime1">
              <a:rPr lang="en-US" smtClean="0"/>
              <a:t>22/10/13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54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D4D6-CCA3-944B-B9B0-C5D2AE8842BE}" type="datetime1">
              <a:rPr lang="en-US" smtClean="0"/>
              <a:t>22/10/13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00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3939-50B2-2A47-9BDE-BA876C40CB93}" type="datetime1">
              <a:rPr lang="en-US" smtClean="0"/>
              <a:t>22/10/13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4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1B48-3F9B-1C40-8516-F06ECAB12DA3}" type="datetime1">
              <a:rPr lang="en-US" smtClean="0"/>
              <a:t>22/10/13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16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DBB7-E33A-814B-B85A-4792887613D1}" type="datetime1">
              <a:rPr lang="en-US" smtClean="0"/>
              <a:t>22/10/13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0F5B-549C-2B4F-8CF7-E94518D3615E}" type="datetime1">
              <a:rPr lang="en-US" smtClean="0"/>
              <a:t>22/10/13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7767-5940-754C-9925-7413CC08C9F8}" type="datetime1">
              <a:rPr lang="en-US" smtClean="0"/>
              <a:t>22/10/13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47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466-6B9C-634C-89EA-6BE2E70DFFC9}" type="datetime1">
              <a:rPr lang="en-US" smtClean="0"/>
              <a:t>22/10/13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6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34DD-1964-B44A-86EF-0290DFB02D2A}" type="datetime1">
              <a:rPr lang="en-US" smtClean="0"/>
              <a:t>22/10/13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8105-FA6B-7741-BEA0-22A7A51280B8}" type="datetime1">
              <a:rPr lang="en-US" smtClean="0"/>
              <a:t>22/10/13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5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E7BD-543F-0448-924F-CE9E00F7CCF1}" type="datetime1">
              <a:rPr lang="en-US" smtClean="0"/>
              <a:t>22/10/13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5085-6269-0C4B-BCEC-96F885BD1360}" type="datetime1">
              <a:rPr lang="en-US" smtClean="0"/>
              <a:t>22/10/13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F249-BDE3-A64A-9BF3-08DB2E7D85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Aquatic</a:t>
            </a:r>
            <a:r>
              <a:rPr lang="de-DE" dirty="0" smtClean="0"/>
              <a:t> Space Back End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Evaluierung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27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PhoneGap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Hilfreich für Cross-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Parents</a:t>
            </a:r>
            <a:r>
              <a:rPr lang="de-DE" dirty="0" smtClean="0"/>
              <a:t>-App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Push </a:t>
            </a:r>
            <a:r>
              <a:rPr lang="de-DE" dirty="0" err="1" smtClean="0"/>
              <a:t>Notifications</a:t>
            </a:r>
            <a:r>
              <a:rPr lang="de-DE" dirty="0" smtClean="0"/>
              <a:t> nur durch </a:t>
            </a:r>
            <a:r>
              <a:rPr lang="de-DE" dirty="0" err="1" smtClean="0"/>
              <a:t>Plugins</a:t>
            </a:r>
            <a:r>
              <a:rPr lang="de-DE" dirty="0" smtClean="0"/>
              <a:t> </a:t>
            </a:r>
            <a:r>
              <a:rPr lang="de-DE" dirty="0" err="1" smtClean="0"/>
              <a:t>einbindbar</a:t>
            </a:r>
            <a:endParaRPr lang="de-DE" dirty="0" smtClean="0"/>
          </a:p>
          <a:p>
            <a:pPr lvl="2"/>
            <a:r>
              <a:rPr lang="de-DE" dirty="0" smtClean="0"/>
              <a:t>Schönere Alternative: </a:t>
            </a:r>
            <a:r>
              <a:rPr lang="de-DE" dirty="0" err="1" smtClean="0"/>
              <a:t>Xamarin</a:t>
            </a:r>
            <a:r>
              <a:rPr lang="de-DE" dirty="0" smtClean="0"/>
              <a:t> + </a:t>
            </a:r>
            <a:r>
              <a:rPr lang="de-DE" dirty="0" smtClean="0"/>
              <a:t>Parse </a:t>
            </a:r>
            <a:r>
              <a:rPr lang="de-DE" dirty="0" smtClean="0"/>
              <a:t>SDK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453" y="1244135"/>
            <a:ext cx="1344577" cy="1344577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42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Xamarin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Hilfreich für Cross-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Parents</a:t>
            </a:r>
            <a:r>
              <a:rPr lang="de-DE" dirty="0" smtClean="0"/>
              <a:t>-App</a:t>
            </a:r>
          </a:p>
          <a:p>
            <a:pPr lvl="2"/>
            <a:r>
              <a:rPr lang="de-DE" dirty="0" smtClean="0"/>
              <a:t>Parse </a:t>
            </a:r>
            <a:r>
              <a:rPr lang="de-DE" dirty="0" smtClean="0"/>
              <a:t>SDK für Push 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pPr lvl="2"/>
            <a:r>
              <a:rPr lang="de-DE" dirty="0" smtClean="0"/>
              <a:t>Kostenlose Version verwendbar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Cross-</a:t>
            </a:r>
            <a:r>
              <a:rPr lang="de-DE" dirty="0" err="1" smtClean="0"/>
              <a:t>Platform</a:t>
            </a:r>
            <a:r>
              <a:rPr lang="de-DE" dirty="0" smtClean="0"/>
              <a:t> Projekt schwierig aufzusetzen</a:t>
            </a:r>
          </a:p>
          <a:p>
            <a:pPr lvl="2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11</a:t>
            </a:fld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07" y="1417638"/>
            <a:ext cx="1053098" cy="105309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200" y="5164126"/>
            <a:ext cx="808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Wahl für Entwicklung der </a:t>
            </a:r>
            <a:r>
              <a:rPr lang="de-DE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Parents</a:t>
            </a:r>
            <a:r>
              <a:rPr lang="de-DE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-App</a:t>
            </a:r>
            <a:endParaRPr lang="de-DE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61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Hydra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err="1" smtClean="0"/>
              <a:t>Unity</a:t>
            </a:r>
            <a:r>
              <a:rPr lang="de-DE" dirty="0" smtClean="0"/>
              <a:t> SDK für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lvl="2"/>
            <a:r>
              <a:rPr lang="de-DE" dirty="0" smtClean="0"/>
              <a:t>Push-</a:t>
            </a:r>
            <a:r>
              <a:rPr lang="de-DE" dirty="0" err="1" smtClean="0"/>
              <a:t>Notifications</a:t>
            </a:r>
            <a:r>
              <a:rPr lang="de-DE" dirty="0" smtClean="0"/>
              <a:t>, Broadcasts,</a:t>
            </a:r>
          </a:p>
          <a:p>
            <a:pPr lvl="2"/>
            <a:r>
              <a:rPr lang="de-DE" dirty="0" smtClean="0"/>
              <a:t>Match-Making</a:t>
            </a:r>
          </a:p>
          <a:p>
            <a:pPr lvl="2"/>
            <a:r>
              <a:rPr lang="de-DE" dirty="0" err="1" smtClean="0"/>
              <a:t>Stats</a:t>
            </a:r>
            <a:r>
              <a:rPr lang="de-DE" dirty="0" smtClean="0"/>
              <a:t>, </a:t>
            </a:r>
            <a:r>
              <a:rPr lang="de-DE" dirty="0" err="1" smtClean="0"/>
              <a:t>Leaderboard</a:t>
            </a:r>
            <a:r>
              <a:rPr lang="de-DE" dirty="0" smtClean="0"/>
              <a:t>, </a:t>
            </a:r>
            <a:r>
              <a:rPr lang="de-DE" dirty="0" err="1" smtClean="0"/>
              <a:t>Achievements</a:t>
            </a:r>
            <a:endParaRPr lang="de-DE" dirty="0" smtClean="0"/>
          </a:p>
          <a:p>
            <a:pPr lvl="1"/>
            <a:r>
              <a:rPr lang="de-DE" dirty="0" smtClean="0"/>
              <a:t>Con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Push-</a:t>
            </a:r>
            <a:r>
              <a:rPr lang="de-DE" dirty="0" err="1" smtClean="0"/>
              <a:t>Notifications</a:t>
            </a:r>
            <a:r>
              <a:rPr lang="de-DE" dirty="0" smtClean="0"/>
              <a:t> in API noch nicht gefunden</a:t>
            </a:r>
            <a:endParaRPr lang="de-DE" dirty="0" smtClean="0"/>
          </a:p>
          <a:p>
            <a:pPr lvl="2"/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12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57200" y="5510494"/>
            <a:ext cx="8085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Wahl für </a:t>
            </a:r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Client-Back-End Handling im Spiel, mit </a:t>
            </a:r>
            <a:r>
              <a:rPr lang="de-DE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und Match-Making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12" y="1187769"/>
            <a:ext cx="1977119" cy="14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8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991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3 Kommunikationsteilnehmer:</a:t>
            </a:r>
          </a:p>
          <a:p>
            <a:pPr lvl="1"/>
            <a:r>
              <a:rPr lang="de-DE" dirty="0" smtClean="0"/>
              <a:t>Eltern</a:t>
            </a:r>
          </a:p>
          <a:p>
            <a:pPr lvl="1"/>
            <a:r>
              <a:rPr lang="de-DE" dirty="0" smtClean="0"/>
              <a:t>Kind</a:t>
            </a:r>
          </a:p>
          <a:p>
            <a:pPr lvl="1"/>
            <a:r>
              <a:rPr lang="de-DE" dirty="0" smtClean="0"/>
              <a:t>Server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Funktionen:</a:t>
            </a:r>
          </a:p>
          <a:p>
            <a:pPr lvl="1"/>
            <a:r>
              <a:rPr lang="de-DE" dirty="0" smtClean="0"/>
              <a:t>Verbindung zwischen Eltern und Kind herstellen</a:t>
            </a:r>
          </a:p>
          <a:p>
            <a:pPr lvl="1"/>
            <a:r>
              <a:rPr lang="de-DE" dirty="0" smtClean="0"/>
              <a:t>Push </a:t>
            </a:r>
            <a:r>
              <a:rPr lang="de-DE" dirty="0" err="1" smtClean="0"/>
              <a:t>Notifications</a:t>
            </a:r>
            <a:endParaRPr lang="de-DE" dirty="0" smtClean="0"/>
          </a:p>
          <a:p>
            <a:pPr lvl="1"/>
            <a:r>
              <a:rPr lang="de-DE" dirty="0" smtClean="0"/>
              <a:t>Senden und empfangen von Belohnungen</a:t>
            </a:r>
          </a:p>
          <a:p>
            <a:pPr lvl="1"/>
            <a:r>
              <a:rPr lang="de-DE" dirty="0"/>
              <a:t>Auswertungen und Statistiken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2 App-IDs/</a:t>
            </a:r>
            <a:r>
              <a:rPr lang="de-DE" smtClean="0"/>
              <a:t>Bundle Identifier </a:t>
            </a:r>
            <a:r>
              <a:rPr lang="de-DE" dirty="0" smtClean="0"/>
              <a:t>wegen Parent + Child App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Challenge:</a:t>
            </a:r>
          </a:p>
          <a:p>
            <a:pPr lvl="1"/>
            <a:r>
              <a:rPr lang="de-DE" dirty="0" smtClean="0"/>
              <a:t>Handling von </a:t>
            </a:r>
            <a:r>
              <a:rPr lang="de-DE" dirty="0" err="1" smtClean="0"/>
              <a:t>iOS</a:t>
            </a:r>
            <a:r>
              <a:rPr lang="de-DE" dirty="0" smtClean="0"/>
              <a:t> Push </a:t>
            </a:r>
            <a:r>
              <a:rPr lang="de-DE" dirty="0" err="1" smtClean="0"/>
              <a:t>Notifications</a:t>
            </a:r>
            <a:r>
              <a:rPr lang="de-DE" dirty="0" smtClean="0"/>
              <a:t> als auch Google </a:t>
            </a:r>
            <a:r>
              <a:rPr lang="de-DE" dirty="0" err="1" smtClean="0"/>
              <a:t>Cloud</a:t>
            </a:r>
            <a:r>
              <a:rPr lang="de-DE" dirty="0" smtClean="0"/>
              <a:t> Messaging (und evtl. andere)</a:t>
            </a:r>
          </a:p>
          <a:p>
            <a:pPr lvl="1"/>
            <a:r>
              <a:rPr lang="de-DE" dirty="0" smtClean="0"/>
              <a:t>Einfache Integration in </a:t>
            </a:r>
            <a:r>
              <a:rPr lang="de-DE" dirty="0" err="1" smtClean="0"/>
              <a:t>Unity</a:t>
            </a:r>
            <a:endParaRPr lang="de-DE" dirty="0" smtClean="0"/>
          </a:p>
          <a:p>
            <a:pPr lvl="1"/>
            <a:r>
              <a:rPr lang="de-DE" dirty="0" err="1" smtClean="0"/>
              <a:t>Targeting</a:t>
            </a:r>
            <a:r>
              <a:rPr lang="de-DE" dirty="0" smtClean="0"/>
              <a:t> / Channels</a:t>
            </a:r>
          </a:p>
          <a:p>
            <a:pPr lvl="2"/>
            <a:r>
              <a:rPr lang="de-DE" dirty="0" smtClean="0"/>
              <a:t>Server -&gt; Child</a:t>
            </a:r>
          </a:p>
          <a:p>
            <a:pPr lvl="2"/>
            <a:r>
              <a:rPr lang="de-DE" dirty="0" smtClean="0"/>
              <a:t>Server -&gt; Parent</a:t>
            </a:r>
          </a:p>
          <a:p>
            <a:pPr lvl="2"/>
            <a:r>
              <a:rPr lang="de-DE" dirty="0" smtClean="0"/>
              <a:t>Server -&gt; Child &amp; Parent</a:t>
            </a:r>
          </a:p>
          <a:p>
            <a:pPr lvl="2"/>
            <a:r>
              <a:rPr lang="de-DE" dirty="0" smtClean="0"/>
              <a:t>Parent -&gt; Child</a:t>
            </a:r>
          </a:p>
          <a:p>
            <a:pPr lvl="2"/>
            <a:r>
              <a:rPr lang="de-DE" dirty="0" smtClean="0"/>
              <a:t>Child    -&gt; Parent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62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Evaluierung von Middleware:</a:t>
            </a:r>
          </a:p>
          <a:p>
            <a:pPr lvl="1"/>
            <a:r>
              <a:rPr lang="de-DE" dirty="0" err="1" smtClean="0"/>
              <a:t>PushWoosh</a:t>
            </a:r>
            <a:endParaRPr lang="de-DE" dirty="0" smtClean="0"/>
          </a:p>
          <a:p>
            <a:pPr lvl="1"/>
            <a:r>
              <a:rPr lang="de-DE" dirty="0" smtClean="0"/>
              <a:t>Parse</a:t>
            </a:r>
          </a:p>
          <a:p>
            <a:pPr lvl="1"/>
            <a:r>
              <a:rPr lang="de-DE" dirty="0"/>
              <a:t>Urban </a:t>
            </a:r>
            <a:r>
              <a:rPr lang="de-DE" dirty="0" err="1" smtClean="0"/>
              <a:t>Airship</a:t>
            </a:r>
            <a:endParaRPr lang="de-DE" dirty="0" smtClean="0"/>
          </a:p>
          <a:p>
            <a:pPr lvl="1"/>
            <a:r>
              <a:rPr lang="de-DE" dirty="0" smtClean="0"/>
              <a:t>Prime31</a:t>
            </a:r>
          </a:p>
          <a:p>
            <a:pPr lvl="1"/>
            <a:r>
              <a:rPr lang="de-DE" dirty="0" smtClean="0"/>
              <a:t>Easy Cross-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Notifications</a:t>
            </a:r>
            <a:r>
              <a:rPr lang="de-DE" dirty="0" smtClean="0"/>
              <a:t> </a:t>
            </a:r>
            <a:r>
              <a:rPr lang="de-DE" dirty="0" err="1" smtClean="0"/>
              <a:t>Unity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err="1" smtClean="0"/>
              <a:t>Xamarin</a:t>
            </a:r>
            <a:endParaRPr lang="de-DE" dirty="0" smtClean="0"/>
          </a:p>
          <a:p>
            <a:pPr lvl="1"/>
            <a:r>
              <a:rPr lang="de-DE" dirty="0" err="1" smtClean="0"/>
              <a:t>PhoneGap</a:t>
            </a:r>
            <a:endParaRPr lang="de-DE" dirty="0" smtClean="0"/>
          </a:p>
          <a:p>
            <a:pPr lvl="1"/>
            <a:r>
              <a:rPr lang="de-DE" dirty="0" smtClean="0"/>
              <a:t>Hydra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5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PushWoosh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Kostenlose Version verfügbar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Nur serverseitiges versenden von Messages</a:t>
            </a:r>
          </a:p>
          <a:p>
            <a:pPr lvl="2"/>
            <a:r>
              <a:rPr lang="de-DE" dirty="0" smtClean="0"/>
              <a:t>Keine Child&lt;-&gt;Parent Kommunikation möglich</a:t>
            </a:r>
          </a:p>
          <a:p>
            <a:pPr lvl="2"/>
            <a:r>
              <a:rPr lang="de-DE" dirty="0" smtClean="0"/>
              <a:t>Keine </a:t>
            </a:r>
            <a:r>
              <a:rPr lang="de-DE" dirty="0" err="1" smtClean="0"/>
              <a:t>Unity</a:t>
            </a:r>
            <a:r>
              <a:rPr lang="de-DE" dirty="0" smtClean="0"/>
              <a:t> Integration</a:t>
            </a:r>
          </a:p>
          <a:p>
            <a:pPr lvl="2"/>
            <a:r>
              <a:rPr lang="de-DE" dirty="0" err="1" smtClean="0"/>
              <a:t>Targeted</a:t>
            </a:r>
            <a:r>
              <a:rPr lang="de-DE" dirty="0" smtClean="0"/>
              <a:t> Push </a:t>
            </a:r>
            <a:r>
              <a:rPr lang="de-DE" dirty="0" err="1" smtClean="0"/>
              <a:t>Notifications</a:t>
            </a:r>
            <a:r>
              <a:rPr lang="de-DE" dirty="0" smtClean="0"/>
              <a:t> erst ab 40€/Monat</a:t>
            </a: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17638"/>
            <a:ext cx="1110421" cy="1110421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57200" y="5959085"/>
            <a:ext cx="808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-&gt; Bescheidener Server-Dienst für </a:t>
            </a:r>
            <a:r>
              <a:rPr lang="de-DE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4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Parse</a:t>
            </a:r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Kostenlose Version verfügbar</a:t>
            </a:r>
          </a:p>
          <a:p>
            <a:pPr lvl="2"/>
            <a:r>
              <a:rPr lang="de-DE" dirty="0"/>
              <a:t>Server als auch Client </a:t>
            </a:r>
            <a:r>
              <a:rPr lang="de-DE" dirty="0" smtClean="0"/>
              <a:t>Lösung</a:t>
            </a:r>
          </a:p>
          <a:p>
            <a:pPr lvl="2"/>
            <a:r>
              <a:rPr lang="de-DE" dirty="0" smtClean="0"/>
              <a:t>Neben Push </a:t>
            </a:r>
            <a:r>
              <a:rPr lang="de-DE" dirty="0" err="1" smtClean="0"/>
              <a:t>Notifications</a:t>
            </a:r>
            <a:r>
              <a:rPr lang="de-DE" dirty="0" smtClean="0"/>
              <a:t> auch Daten-Übermittlung und </a:t>
            </a:r>
            <a:r>
              <a:rPr lang="de-DE" dirty="0" err="1" smtClean="0"/>
              <a:t>Analytics</a:t>
            </a:r>
            <a:endParaRPr lang="de-DE" dirty="0" smtClean="0"/>
          </a:p>
          <a:p>
            <a:pPr lvl="2"/>
            <a:r>
              <a:rPr lang="de-DE" dirty="0" smtClean="0"/>
              <a:t>.NET SDK mit Task-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Asynchronous</a:t>
            </a:r>
            <a:r>
              <a:rPr lang="de-DE" dirty="0" smtClean="0"/>
              <a:t> Pattern</a:t>
            </a:r>
            <a:endParaRPr lang="de-DE" dirty="0" smtClean="0"/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err="1" smtClean="0"/>
              <a:t>Unity</a:t>
            </a:r>
            <a:r>
              <a:rPr lang="de-DE" dirty="0" smtClean="0"/>
              <a:t> SDK unterstützt derzeit (noch) keine </a:t>
            </a:r>
            <a:r>
              <a:rPr lang="de-DE" dirty="0" err="1" smtClean="0"/>
              <a:t>Notifications</a:t>
            </a:r>
            <a:r>
              <a:rPr lang="de-DE" dirty="0" smtClean="0"/>
              <a:t>!</a:t>
            </a:r>
          </a:p>
          <a:p>
            <a:pPr lvl="3"/>
            <a:r>
              <a:rPr lang="de-DE" dirty="0" smtClean="0"/>
              <a:t>Keine Bekanntgabe der Roadmap</a:t>
            </a:r>
          </a:p>
          <a:p>
            <a:pPr lvl="2"/>
            <a:r>
              <a:rPr lang="de-DE" dirty="0" smtClean="0"/>
              <a:t>Server-Unterstützung von </a:t>
            </a:r>
            <a:r>
              <a:rPr lang="de-DE" dirty="0" err="1" smtClean="0"/>
              <a:t>Targeting</a:t>
            </a:r>
            <a:r>
              <a:rPr lang="de-DE" dirty="0" smtClean="0"/>
              <a:t> erst ab 199$/Monat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52" y="1306304"/>
            <a:ext cx="1668901" cy="943292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6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57200" y="5959085"/>
            <a:ext cx="808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-&gt; derzeit noch in den Kinderschuhen </a:t>
            </a:r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/>
              </a:rPr>
              <a:t>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73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Urban </a:t>
            </a:r>
            <a:r>
              <a:rPr lang="de-DE" dirty="0" err="1" smtClean="0"/>
              <a:t>Airship</a:t>
            </a:r>
            <a:endParaRPr lang="de-DE" dirty="0" smtClean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Dedizierter Dienst für serverseitiges versenden von </a:t>
            </a:r>
            <a:r>
              <a:rPr lang="de-DE" dirty="0" err="1" smtClean="0"/>
              <a:t>Notifications</a:t>
            </a:r>
            <a:r>
              <a:rPr lang="de-DE" dirty="0" smtClean="0"/>
              <a:t> (mit Rich Messaging)</a:t>
            </a:r>
          </a:p>
          <a:p>
            <a:pPr lvl="2"/>
            <a:r>
              <a:rPr lang="de-DE" dirty="0" smtClean="0"/>
              <a:t>Unterstützung aller gängigen Plattformen</a:t>
            </a:r>
          </a:p>
          <a:p>
            <a:pPr lvl="2"/>
            <a:r>
              <a:rPr lang="de-DE" dirty="0" smtClean="0"/>
              <a:t>Kostenlose Version verwendbar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Keine P2P </a:t>
            </a:r>
            <a:r>
              <a:rPr lang="de-DE" dirty="0" err="1" smtClean="0"/>
              <a:t>Notifications</a:t>
            </a:r>
            <a:endParaRPr lang="de-DE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7</a:t>
            </a:fld>
            <a:endParaRPr lang="de-DE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219" y="1113736"/>
            <a:ext cx="1556871" cy="155687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57199" y="5898846"/>
            <a:ext cx="8526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1. Wahl zum serverseitigen Versenden von </a:t>
            </a:r>
            <a:r>
              <a:rPr lang="de-DE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endParaRPr lang="de-DE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42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Prime31</a:t>
            </a:r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err="1" smtClean="0"/>
              <a:t>iOS</a:t>
            </a:r>
            <a:r>
              <a:rPr lang="de-DE" dirty="0" smtClean="0"/>
              <a:t> SDK für Push </a:t>
            </a:r>
            <a:r>
              <a:rPr lang="de-DE" dirty="0" err="1" smtClean="0"/>
              <a:t>Notification</a:t>
            </a:r>
            <a:r>
              <a:rPr lang="de-DE" dirty="0" smtClean="0"/>
              <a:t> Empfang</a:t>
            </a:r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 SDK für Push </a:t>
            </a:r>
            <a:r>
              <a:rPr lang="de-DE" dirty="0" err="1" smtClean="0"/>
              <a:t>Notification</a:t>
            </a:r>
            <a:r>
              <a:rPr lang="de-DE" dirty="0" smtClean="0"/>
              <a:t> Empfang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 smtClean="0"/>
              <a:t>Keine gemeinsame SDK für </a:t>
            </a:r>
            <a:r>
              <a:rPr lang="de-DE" dirty="0" err="1" smtClean="0"/>
              <a:t>iOS</a:t>
            </a:r>
            <a:r>
              <a:rPr lang="de-DE" dirty="0" smtClean="0"/>
              <a:t> und </a:t>
            </a:r>
            <a:r>
              <a:rPr lang="de-DE" dirty="0" err="1" smtClean="0"/>
              <a:t>Android</a:t>
            </a:r>
            <a:endParaRPr lang="de-DE" dirty="0" smtClean="0"/>
          </a:p>
          <a:p>
            <a:pPr lvl="2"/>
            <a:r>
              <a:rPr lang="de-DE" dirty="0" smtClean="0"/>
              <a:t>Kauf und Integration für beide </a:t>
            </a:r>
            <a:r>
              <a:rPr lang="de-DE" dirty="0" err="1" smtClean="0"/>
              <a:t>Notification</a:t>
            </a:r>
            <a:r>
              <a:rPr lang="de-DE" dirty="0" smtClean="0"/>
              <a:t> Typen nötig</a:t>
            </a:r>
          </a:p>
          <a:p>
            <a:pPr lvl="2"/>
            <a:r>
              <a:rPr lang="de-DE" dirty="0" smtClean="0"/>
              <a:t>Nur client-seitige Lösung</a:t>
            </a:r>
          </a:p>
          <a:p>
            <a:pPr lvl="2"/>
            <a:r>
              <a:rPr lang="de-DE" dirty="0" smtClean="0"/>
              <a:t>Keine kostenlose Testversion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8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53" y="1145157"/>
            <a:ext cx="1313093" cy="13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Cross </a:t>
            </a:r>
            <a:r>
              <a:rPr lang="de-DE" dirty="0" err="1" smtClean="0"/>
              <a:t>Notifications</a:t>
            </a:r>
            <a:r>
              <a:rPr lang="de-DE" dirty="0" smtClean="0"/>
              <a:t> in </a:t>
            </a:r>
            <a:r>
              <a:rPr lang="de-DE" dirty="0" err="1" smtClean="0"/>
              <a:t>Unity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de-DE" dirty="0"/>
              <a:t>Easy Cross-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r>
              <a:rPr lang="de-DE" dirty="0"/>
              <a:t> </a:t>
            </a:r>
            <a:r>
              <a:rPr lang="de-DE" dirty="0" err="1" smtClean="0"/>
              <a:t>Plugin</a:t>
            </a:r>
            <a:endParaRPr lang="de-DE" dirty="0"/>
          </a:p>
          <a:p>
            <a:pPr lvl="1"/>
            <a:r>
              <a:rPr lang="de-DE" dirty="0" smtClean="0"/>
              <a:t>Pro:</a:t>
            </a:r>
          </a:p>
          <a:p>
            <a:pPr lvl="2"/>
            <a:r>
              <a:rPr lang="de-DE" dirty="0" smtClean="0"/>
              <a:t>SDK für </a:t>
            </a:r>
            <a:r>
              <a:rPr lang="de-DE" dirty="0" err="1" smtClean="0"/>
              <a:t>iOS</a:t>
            </a:r>
            <a:r>
              <a:rPr lang="de-DE" dirty="0" smtClean="0"/>
              <a:t> &amp; </a:t>
            </a:r>
            <a:r>
              <a:rPr lang="de-DE" dirty="0" err="1" smtClean="0"/>
              <a:t>Android</a:t>
            </a:r>
            <a:r>
              <a:rPr lang="de-DE" dirty="0" smtClean="0"/>
              <a:t> Push </a:t>
            </a:r>
            <a:r>
              <a:rPr lang="de-DE" dirty="0" err="1" smtClean="0"/>
              <a:t>Notification</a:t>
            </a:r>
            <a:r>
              <a:rPr lang="de-DE" dirty="0" smtClean="0"/>
              <a:t> Empfang</a:t>
            </a:r>
          </a:p>
          <a:p>
            <a:pPr lvl="2"/>
            <a:r>
              <a:rPr lang="de-DE" dirty="0" smtClean="0"/>
              <a:t>Einmalig 40€</a:t>
            </a:r>
          </a:p>
          <a:p>
            <a:pPr lvl="1"/>
            <a:r>
              <a:rPr lang="de-DE" dirty="0" smtClean="0"/>
              <a:t>Con:</a:t>
            </a:r>
          </a:p>
          <a:p>
            <a:pPr lvl="2"/>
            <a:r>
              <a:rPr lang="de-DE" dirty="0"/>
              <a:t>Keine kostenlose Testversion</a:t>
            </a:r>
          </a:p>
          <a:p>
            <a:pPr lvl="2"/>
            <a:r>
              <a:rPr lang="de-DE" dirty="0" smtClean="0"/>
              <a:t>Nur client-seitige Lösung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Aquatic Space - Back End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F249-BDE3-A64A-9BF3-08DB2E7D85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6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Macintosh PowerPoint</Application>
  <PresentationFormat>Bildschirmpräsentation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Office-Design</vt:lpstr>
      <vt:lpstr>Aquatic Space Back End</vt:lpstr>
      <vt:lpstr>Anforderungen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  <vt:lpstr>Cross Notifications in Unity</vt:lpstr>
    </vt:vector>
  </TitlesOfParts>
  <Company>FH Technikum Wien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 Space Backend</dc:title>
  <dc:creator>David Pertiller</dc:creator>
  <cp:lastModifiedBy>David Pertiller</cp:lastModifiedBy>
  <cp:revision>79</cp:revision>
  <dcterms:created xsi:type="dcterms:W3CDTF">2013-10-20T19:39:41Z</dcterms:created>
  <dcterms:modified xsi:type="dcterms:W3CDTF">2013-10-22T16:50:28Z</dcterms:modified>
</cp:coreProperties>
</file>