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75AFED-C81F-4FDA-8F1F-4870653BE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AFED-C81F-4FDA-8F1F-4870653BE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875AFED-C81F-4FDA-8F1F-4870653BE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875AFED-C81F-4FDA-8F1F-4870653BE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75AFED-C81F-4FDA-8F1F-4870653BE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8E98999-376F-4247-A12C-8CA700A92BA6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AFED-C81F-4FDA-8F1F-4870653BE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875AFED-C81F-4FDA-8F1F-4870653BE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875AFED-C81F-4FDA-8F1F-4870653BE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75AFED-C81F-4FDA-8F1F-4870653BE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75AFED-C81F-4FDA-8F1F-4870653BE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875AFED-C81F-4FDA-8F1F-4870653BE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8E98999-376F-4247-A12C-8CA700A92BA6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8E98999-376F-4247-A12C-8CA700A92BA6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75AFED-C81F-4FDA-8F1F-4870653BE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en-US" dirty="0" smtClean="0"/>
              <a:t>Report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ohmage</a:t>
            </a:r>
            <a:r>
              <a:rPr lang="en-US" dirty="0" smtClean="0"/>
              <a:t>-MWF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Prioritize and </a:t>
            </a:r>
            <a:r>
              <a:rPr lang="en-US" dirty="0" smtClean="0"/>
              <a:t>schedule </a:t>
            </a:r>
            <a:r>
              <a:rPr lang="en-US" dirty="0" smtClean="0">
                <a:sym typeface="Wingdings" pitchFamily="2" charset="2"/>
              </a:rPr>
              <a:t> milestones</a:t>
            </a:r>
            <a:endParaRPr lang="en-US" dirty="0" smtClean="0"/>
          </a:p>
          <a:p>
            <a:r>
              <a:rPr lang="en-US" dirty="0" smtClean="0"/>
              <a:t>Work on device-specific </a:t>
            </a:r>
            <a:r>
              <a:rPr lang="en-US" dirty="0" smtClean="0"/>
              <a:t>bugs</a:t>
            </a:r>
          </a:p>
          <a:p>
            <a:r>
              <a:rPr lang="en-US" dirty="0" smtClean="0"/>
              <a:t>Refractor and optimize </a:t>
            </a:r>
            <a:endParaRPr lang="en-US" dirty="0" smtClean="0"/>
          </a:p>
          <a:p>
            <a:r>
              <a:rPr lang="en-US" dirty="0" smtClean="0"/>
              <a:t>Moving towards </a:t>
            </a:r>
            <a:r>
              <a:rPr lang="en-US" dirty="0" err="1" smtClean="0"/>
              <a:t>WebBlocks</a:t>
            </a:r>
            <a:r>
              <a:rPr lang="en-US" dirty="0" smtClean="0"/>
              <a:t> or upgrade the WMF version? </a:t>
            </a:r>
          </a:p>
          <a:p>
            <a:r>
              <a:rPr lang="en-US" dirty="0" smtClean="0"/>
              <a:t>A better website?</a:t>
            </a:r>
          </a:p>
          <a:p>
            <a:r>
              <a:rPr lang="en-US" dirty="0" smtClean="0"/>
              <a:t>Test</a:t>
            </a:r>
            <a:endParaRPr lang="en-US" dirty="0" smtClean="0"/>
          </a:p>
          <a:p>
            <a:r>
              <a:rPr lang="en-US" dirty="0" smtClean="0"/>
              <a:t>Progress tracking &amp; bi-weekly meetings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MobileHCI</a:t>
            </a:r>
            <a:r>
              <a:rPr lang="en-US" dirty="0" smtClean="0"/>
              <a:t> </a:t>
            </a:r>
            <a:r>
              <a:rPr lang="en-US" dirty="0" smtClean="0"/>
              <a:t>2012</a:t>
            </a:r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 smtClean="0"/>
              <a:t>outstanding issues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Updates </a:t>
            </a:r>
            <a:r>
              <a:rPr lang="en-US" dirty="0" smtClean="0"/>
              <a:t>with WP7</a:t>
            </a:r>
          </a:p>
          <a:p>
            <a:r>
              <a:rPr lang="en-US" dirty="0" smtClean="0"/>
              <a:t>Updates with BB</a:t>
            </a:r>
          </a:p>
          <a:p>
            <a:r>
              <a:rPr lang="en-US" dirty="0" smtClean="0"/>
              <a:t>Automated Testing</a:t>
            </a:r>
          </a:p>
          <a:p>
            <a:r>
              <a:rPr lang="en-US" dirty="0" smtClean="0"/>
              <a:t>What to do next?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MobileHCI</a:t>
            </a:r>
            <a:r>
              <a:rPr lang="en-US" dirty="0" smtClean="0"/>
              <a:t>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Presentation by Rose</a:t>
            </a:r>
          </a:p>
          <a:p>
            <a:r>
              <a:rPr lang="en-US" dirty="0" smtClean="0"/>
              <a:t>Scot Jensen – keynote speaker at the conference.</a:t>
            </a:r>
          </a:p>
          <a:p>
            <a:pPr lvl="1"/>
            <a:r>
              <a:rPr lang="en-US" dirty="0" smtClean="0"/>
              <a:t>Mobile Apps Must Die</a:t>
            </a:r>
          </a:p>
          <a:p>
            <a:r>
              <a:rPr lang="en-US" dirty="0" smtClean="0"/>
              <a:t>Facebook: Regret doing mobile because of weak performance. Now they are going to go with native apps. </a:t>
            </a:r>
          </a:p>
          <a:p>
            <a:r>
              <a:rPr lang="en-US" dirty="0" smtClean="0"/>
              <a:t>Rose, send the notes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23 issues on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Visual</a:t>
            </a:r>
          </a:p>
          <a:p>
            <a:pPr lvl="1"/>
            <a:r>
              <a:rPr lang="en-US" dirty="0" smtClean="0"/>
              <a:t>Home button</a:t>
            </a:r>
          </a:p>
          <a:p>
            <a:pPr lvl="1"/>
            <a:r>
              <a:rPr lang="en-US" dirty="0" smtClean="0"/>
              <a:t>Buttons/menu items</a:t>
            </a:r>
          </a:p>
          <a:p>
            <a:pPr lvl="1"/>
            <a:r>
              <a:rPr lang="en-US" dirty="0" err="1" smtClean="0"/>
              <a:t>Timedate</a:t>
            </a:r>
            <a:r>
              <a:rPr lang="en-US" dirty="0" smtClean="0"/>
              <a:t> selector</a:t>
            </a:r>
          </a:p>
          <a:p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Moving towards JS MVC</a:t>
            </a:r>
          </a:p>
          <a:p>
            <a:pPr lvl="1"/>
            <a:r>
              <a:rPr lang="en-US" dirty="0" smtClean="0"/>
              <a:t>Build tools</a:t>
            </a:r>
          </a:p>
          <a:p>
            <a:pPr lvl="1"/>
            <a:r>
              <a:rPr lang="en-US" dirty="0" smtClean="0"/>
              <a:t>Testing</a:t>
            </a:r>
            <a:endParaRPr lang="en-US" dirty="0" smtClean="0"/>
          </a:p>
          <a:p>
            <a:r>
              <a:rPr lang="en-US" dirty="0" smtClean="0"/>
              <a:t>Device specific bugs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first pilot (campaign </a:t>
            </a:r>
            <a:r>
              <a:rPr lang="en-US" dirty="0" err="1" smtClean="0"/>
              <a:t>config</a:t>
            </a:r>
            <a:r>
              <a:rPr lang="en-US" dirty="0" smtClean="0"/>
              <a:t>) is ready to go.</a:t>
            </a:r>
          </a:p>
          <a:p>
            <a:pPr lvl="1"/>
            <a:r>
              <a:rPr lang="en-US" dirty="0" err="1" smtClean="0"/>
              <a:t>UCLAHealth</a:t>
            </a:r>
            <a:r>
              <a:rPr lang="en-US" dirty="0" smtClean="0"/>
              <a:t> (originally </a:t>
            </a:r>
            <a:r>
              <a:rPr lang="en-US" dirty="0" err="1" smtClean="0"/>
              <a:t>InstantRecess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How would the data be visualized? </a:t>
            </a:r>
          </a:p>
          <a:p>
            <a:r>
              <a:rPr lang="en-US" dirty="0" smtClean="0"/>
              <a:t>There are about 400 departments with 80 char long cost centers – major issue. </a:t>
            </a:r>
          </a:p>
          <a:p>
            <a:pPr lvl="1"/>
            <a:r>
              <a:rPr lang="en-US" dirty="0" smtClean="0"/>
              <a:t>Look at the data and find out a generic way for creating an </a:t>
            </a:r>
            <a:r>
              <a:rPr lang="en-US" dirty="0" err="1" smtClean="0"/>
              <a:t>autocomplete</a:t>
            </a:r>
            <a:r>
              <a:rPr lang="en-US" dirty="0" smtClean="0"/>
              <a:t> prompt type. </a:t>
            </a:r>
          </a:p>
          <a:p>
            <a:pPr lvl="1"/>
            <a:r>
              <a:rPr lang="en-US" dirty="0" smtClean="0"/>
              <a:t>Or come up with a hierarchical way of selecting a department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acceptance testing</a:t>
            </a:r>
          </a:p>
          <a:p>
            <a:r>
              <a:rPr lang="en-US" dirty="0" smtClean="0"/>
              <a:t>Prod servers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Let Steven set up a VM prod server </a:t>
            </a:r>
          </a:p>
          <a:p>
            <a:pPr lvl="1"/>
            <a:r>
              <a:rPr lang="en-US" dirty="0" smtClean="0"/>
              <a:t>Start training for administration</a:t>
            </a:r>
          </a:p>
          <a:p>
            <a:pPr lvl="1"/>
            <a:r>
              <a:rPr lang="en-US" dirty="0" smtClean="0"/>
              <a:t>Friday we have a training session for phone set up (Android).</a:t>
            </a:r>
          </a:p>
          <a:p>
            <a:r>
              <a:rPr lang="en-US" dirty="0" smtClean="0"/>
              <a:t>Deploying </a:t>
            </a:r>
            <a:r>
              <a:rPr lang="en-US" dirty="0" smtClean="0"/>
              <a:t>on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Need a test account with simple campaigns</a:t>
            </a:r>
          </a:p>
          <a:p>
            <a:pPr lvl="1"/>
            <a:r>
              <a:rPr lang="en-US" dirty="0" smtClean="0"/>
              <a:t>Takes about a week to get </a:t>
            </a:r>
            <a:r>
              <a:rPr lang="en-US" dirty="0" smtClean="0"/>
              <a:t>approved</a:t>
            </a:r>
          </a:p>
          <a:p>
            <a:pPr lvl="1"/>
            <a:r>
              <a:rPr lang="en-US" dirty="0" smtClean="0"/>
              <a:t>Zorayr, open an issue on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Deploying on Android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on WP7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major issues with WP7 IE9 engine (so far)</a:t>
            </a:r>
          </a:p>
          <a:p>
            <a:pPr lvl="1"/>
            <a:r>
              <a:rPr lang="en-US" dirty="0" smtClean="0"/>
              <a:t>No support for native </a:t>
            </a:r>
            <a:r>
              <a:rPr lang="en-US" dirty="0" err="1" smtClean="0"/>
              <a:t>window.JSON</a:t>
            </a:r>
            <a:endParaRPr lang="en-US" dirty="0" smtClean="0"/>
          </a:p>
          <a:p>
            <a:pPr lvl="1"/>
            <a:r>
              <a:rPr lang="en-US" dirty="0" smtClean="0"/>
              <a:t>No support for native </a:t>
            </a:r>
            <a:r>
              <a:rPr lang="en-US" dirty="0" err="1" smtClean="0"/>
              <a:t>window.console</a:t>
            </a:r>
            <a:endParaRPr lang="en-US" dirty="0" smtClean="0"/>
          </a:p>
          <a:p>
            <a:r>
              <a:rPr lang="en-US" dirty="0" smtClean="0"/>
              <a:t>Use Douglas </a:t>
            </a:r>
            <a:r>
              <a:rPr lang="en-US" dirty="0" err="1" smtClean="0"/>
              <a:t>Crockford’s</a:t>
            </a:r>
            <a:r>
              <a:rPr lang="en-US" dirty="0" smtClean="0"/>
              <a:t> JSON 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dirty="0" err="1" smtClean="0"/>
              <a:t>LocalNotificationPlugin</a:t>
            </a:r>
            <a:endParaRPr lang="en-US" dirty="0" smtClean="0"/>
          </a:p>
          <a:p>
            <a:pPr lvl="1"/>
            <a:r>
              <a:rPr lang="en-US" dirty="0" smtClean="0"/>
              <a:t>Taron will be working concurrently on writing the </a:t>
            </a:r>
            <a:r>
              <a:rPr lang="en-US" dirty="0" err="1" smtClean="0"/>
              <a:t>plugin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on 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version to work on? </a:t>
            </a:r>
          </a:p>
          <a:p>
            <a:r>
              <a:rPr lang="en-US" dirty="0" smtClean="0"/>
              <a:t>Have a working </a:t>
            </a:r>
            <a:r>
              <a:rPr lang="en-US" dirty="0" err="1" smtClean="0"/>
              <a:t>PhoneGap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Still need to import web content 	</a:t>
            </a:r>
          </a:p>
          <a:p>
            <a:r>
              <a:rPr lang="en-US" dirty="0" smtClean="0"/>
              <a:t>Physical device would be useful</a:t>
            </a:r>
          </a:p>
          <a:p>
            <a:r>
              <a:rPr lang="en-US" dirty="0" err="1" smtClean="0"/>
              <a:t>LocalNotification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smtClean="0"/>
              <a:t>Needs concurrent development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 writing unit tests and automated workflow tests.</a:t>
            </a:r>
          </a:p>
          <a:p>
            <a:r>
              <a:rPr lang="en-US" dirty="0" smtClean="0"/>
              <a:t>Selenium Testing Suite</a:t>
            </a:r>
          </a:p>
          <a:p>
            <a:pPr lvl="1"/>
            <a:r>
              <a:rPr lang="en-US" dirty="0" smtClean="0"/>
              <a:t>Web browser automation</a:t>
            </a:r>
          </a:p>
          <a:p>
            <a:pPr lvl="1"/>
            <a:r>
              <a:rPr lang="en-US" dirty="0" smtClean="0"/>
              <a:t>Both Android and </a:t>
            </a:r>
            <a:r>
              <a:rPr lang="en-US" dirty="0" err="1" smtClean="0"/>
              <a:t>iOS</a:t>
            </a:r>
            <a:r>
              <a:rPr lang="en-US" dirty="0" smtClean="0"/>
              <a:t> versions</a:t>
            </a:r>
          </a:p>
          <a:p>
            <a:pPr lvl="1"/>
            <a:r>
              <a:rPr lang="en-US" dirty="0" smtClean="0"/>
              <a:t>Platform?</a:t>
            </a:r>
          </a:p>
          <a:p>
            <a:r>
              <a:rPr lang="en-US" dirty="0" smtClean="0"/>
              <a:t>Critical for moving forward </a:t>
            </a:r>
          </a:p>
          <a:p>
            <a:pPr lvl="1"/>
            <a:r>
              <a:rPr lang="en-US" dirty="0" smtClean="0"/>
              <a:t>Will take some time ~ 3 to 4 weeks 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180</TotalTime>
  <Words>355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ohmage-MWF</vt:lpstr>
      <vt:lpstr>Agenda</vt:lpstr>
      <vt:lpstr>MobileHCI 2012</vt:lpstr>
      <vt:lpstr>Outstanding Issues</vt:lpstr>
      <vt:lpstr>Activity Breaks</vt:lpstr>
      <vt:lpstr>Deployment</vt:lpstr>
      <vt:lpstr>Updates on WP7</vt:lpstr>
      <vt:lpstr>Updates on BB</vt:lpstr>
      <vt:lpstr>Automated Testing</vt:lpstr>
      <vt:lpstr>What to do next?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Ohmage/MWf</dc:title>
  <dc:creator>Zorayr Khalapyan</dc:creator>
  <cp:lastModifiedBy>Zorayr Khalapyan</cp:lastModifiedBy>
  <cp:revision>20</cp:revision>
  <dcterms:created xsi:type="dcterms:W3CDTF">2012-10-02T17:46:24Z</dcterms:created>
  <dcterms:modified xsi:type="dcterms:W3CDTF">2012-10-04T20:50:46Z</dcterms:modified>
</cp:coreProperties>
</file>