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98999-376F-4247-A12C-8CA700A92BA6}" type="datetimeFigureOut">
              <a:rPr lang="en-US" smtClean="0"/>
              <a:t>10/2/2012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875AFED-C81F-4FDA-8F1F-4870653BE9A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98999-376F-4247-A12C-8CA700A92BA6}" type="datetimeFigureOut">
              <a:rPr lang="en-US" smtClean="0"/>
              <a:t>10/2/2012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AFED-C81F-4FDA-8F1F-4870653BE9A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8875AFED-C81F-4FDA-8F1F-4870653BE9A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98999-376F-4247-A12C-8CA700A92BA6}" type="datetimeFigureOut">
              <a:rPr lang="en-US" smtClean="0"/>
              <a:t>10/2/2012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98999-376F-4247-A12C-8CA700A92BA6}" type="datetimeFigureOut">
              <a:rPr lang="en-US" smtClean="0"/>
              <a:t>10/2/2012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8875AFED-C81F-4FDA-8F1F-4870653BE9A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98999-376F-4247-A12C-8CA700A92BA6}" type="datetimeFigureOut">
              <a:rPr lang="en-US" smtClean="0"/>
              <a:t>10/2/2012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875AFED-C81F-4FDA-8F1F-4870653BE9A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C8E98999-376F-4247-A12C-8CA700A92BA6}" type="datetimeFigureOut">
              <a:rPr lang="en-US" smtClean="0"/>
              <a:t>10/2/2012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AFED-C81F-4FDA-8F1F-4870653BE9A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98999-376F-4247-A12C-8CA700A92BA6}" type="datetimeFigureOut">
              <a:rPr lang="en-US" smtClean="0"/>
              <a:t>10/2/2012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8875AFED-C81F-4FDA-8F1F-4870653BE9A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98999-376F-4247-A12C-8CA700A92BA6}" type="datetimeFigureOut">
              <a:rPr lang="en-US" smtClean="0"/>
              <a:t>10/2/2012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8875AFED-C81F-4FDA-8F1F-4870653BE9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98999-376F-4247-A12C-8CA700A92BA6}" type="datetimeFigureOut">
              <a:rPr lang="en-US" smtClean="0"/>
              <a:t>10/2/2012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875AFED-C81F-4FDA-8F1F-4870653BE9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875AFED-C81F-4FDA-8F1F-4870653BE9A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98999-376F-4247-A12C-8CA700A92BA6}" type="datetimeFigureOut">
              <a:rPr lang="en-US" smtClean="0"/>
              <a:t>10/2/2012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8875AFED-C81F-4FDA-8F1F-4870653BE9A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C8E98999-376F-4247-A12C-8CA700A92BA6}" type="datetimeFigureOut">
              <a:rPr lang="en-US" smtClean="0"/>
              <a:t>10/2/2012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C8E98999-376F-4247-A12C-8CA700A92BA6}" type="datetimeFigureOut">
              <a:rPr lang="en-US" smtClean="0"/>
              <a:t>10/2/2012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875AFED-C81F-4FDA-8F1F-4870653BE9A0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Progress Report</a:t>
            </a:r>
          </a:p>
          <a:p>
            <a:r>
              <a:rPr lang="en-US" dirty="0" smtClean="0"/>
              <a:t>Zorayr Khalapyan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Ohmage</a:t>
            </a:r>
            <a:r>
              <a:rPr lang="en-US" dirty="0" smtClean="0"/>
              <a:t>/MWF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Current outstanding issues</a:t>
            </a:r>
          </a:p>
          <a:p>
            <a:r>
              <a:rPr lang="en-US" dirty="0" smtClean="0"/>
              <a:t>Deployment</a:t>
            </a:r>
          </a:p>
          <a:p>
            <a:r>
              <a:rPr lang="en-US" dirty="0" smtClean="0"/>
              <a:t>Updates with WP7</a:t>
            </a:r>
          </a:p>
          <a:p>
            <a:r>
              <a:rPr lang="en-US" dirty="0" smtClean="0"/>
              <a:t>Updates with BB</a:t>
            </a:r>
          </a:p>
          <a:p>
            <a:r>
              <a:rPr lang="en-US" dirty="0" smtClean="0"/>
              <a:t>Automated Testing</a:t>
            </a:r>
          </a:p>
          <a:p>
            <a:r>
              <a:rPr lang="en-US" dirty="0" smtClean="0"/>
              <a:t>What to do next?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Outstanding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About 23 issues on </a:t>
            </a:r>
            <a:r>
              <a:rPr lang="en-US" dirty="0" err="1" smtClean="0"/>
              <a:t>git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Visual</a:t>
            </a:r>
          </a:p>
          <a:p>
            <a:pPr lvl="1"/>
            <a:r>
              <a:rPr lang="en-US" dirty="0" smtClean="0"/>
              <a:t>Home button</a:t>
            </a:r>
          </a:p>
          <a:p>
            <a:pPr lvl="1"/>
            <a:r>
              <a:rPr lang="en-US" dirty="0" smtClean="0"/>
              <a:t>Buttons/menu items</a:t>
            </a:r>
          </a:p>
          <a:p>
            <a:pPr lvl="1"/>
            <a:r>
              <a:rPr lang="en-US" dirty="0" err="1" smtClean="0"/>
              <a:t>Timedate</a:t>
            </a:r>
            <a:r>
              <a:rPr lang="en-US" dirty="0" smtClean="0"/>
              <a:t> selector</a:t>
            </a:r>
          </a:p>
          <a:p>
            <a:r>
              <a:rPr lang="en-US" dirty="0" smtClean="0"/>
              <a:t>Technical</a:t>
            </a:r>
          </a:p>
          <a:p>
            <a:pPr lvl="1"/>
            <a:r>
              <a:rPr lang="en-US" dirty="0" smtClean="0"/>
              <a:t>Moving towards JS MVC</a:t>
            </a:r>
          </a:p>
          <a:p>
            <a:pPr lvl="1"/>
            <a:r>
              <a:rPr lang="en-US" dirty="0" smtClean="0"/>
              <a:t>Build tools</a:t>
            </a:r>
          </a:p>
          <a:p>
            <a:pPr lvl="1"/>
            <a:r>
              <a:rPr lang="en-US" dirty="0" err="1" smtClean="0"/>
              <a:t>Testingg</a:t>
            </a:r>
            <a:endParaRPr lang="en-US" dirty="0" smtClean="0"/>
          </a:p>
          <a:p>
            <a:r>
              <a:rPr lang="en-US" dirty="0" smtClean="0"/>
              <a:t>Device specific bugs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User acceptance testing</a:t>
            </a:r>
          </a:p>
          <a:p>
            <a:r>
              <a:rPr lang="en-US" dirty="0" smtClean="0"/>
              <a:t>Prod servers?</a:t>
            </a:r>
          </a:p>
          <a:p>
            <a:r>
              <a:rPr lang="en-US" dirty="0" smtClean="0"/>
              <a:t>Deploying on </a:t>
            </a:r>
            <a:r>
              <a:rPr lang="en-US" dirty="0" err="1" smtClean="0"/>
              <a:t>iOS</a:t>
            </a:r>
            <a:endParaRPr lang="en-US" dirty="0" smtClean="0"/>
          </a:p>
          <a:p>
            <a:pPr lvl="1"/>
            <a:r>
              <a:rPr lang="en-US" dirty="0" smtClean="0"/>
              <a:t>Need a test account with simple campaigns</a:t>
            </a:r>
          </a:p>
          <a:p>
            <a:pPr lvl="1"/>
            <a:r>
              <a:rPr lang="en-US" dirty="0" smtClean="0"/>
              <a:t>Takes about a week to get approved</a:t>
            </a:r>
          </a:p>
          <a:p>
            <a:r>
              <a:rPr lang="en-US" dirty="0" smtClean="0"/>
              <a:t>Deploying on Android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Updates on WP7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Two major issues with WP7 IE9 engine (so far)</a:t>
            </a:r>
          </a:p>
          <a:p>
            <a:pPr lvl="1"/>
            <a:r>
              <a:rPr lang="en-US" dirty="0" smtClean="0"/>
              <a:t>No support for native </a:t>
            </a:r>
            <a:r>
              <a:rPr lang="en-US" dirty="0" err="1" smtClean="0"/>
              <a:t>window.JSON</a:t>
            </a:r>
            <a:endParaRPr lang="en-US" dirty="0" smtClean="0"/>
          </a:p>
          <a:p>
            <a:pPr lvl="1"/>
            <a:r>
              <a:rPr lang="en-US" dirty="0" smtClean="0"/>
              <a:t>No support for native </a:t>
            </a:r>
            <a:r>
              <a:rPr lang="en-US" dirty="0" err="1" smtClean="0"/>
              <a:t>window.console</a:t>
            </a:r>
            <a:endParaRPr lang="en-US" dirty="0" smtClean="0"/>
          </a:p>
          <a:p>
            <a:r>
              <a:rPr lang="en-US" dirty="0" smtClean="0"/>
              <a:t>Use Douglas </a:t>
            </a:r>
            <a:r>
              <a:rPr lang="en-US" dirty="0" err="1" smtClean="0"/>
              <a:t>Crockford’s</a:t>
            </a:r>
            <a:r>
              <a:rPr lang="en-US" dirty="0" smtClean="0"/>
              <a:t> JSON </a:t>
            </a:r>
            <a:r>
              <a:rPr lang="en-US" dirty="0" err="1" smtClean="0"/>
              <a:t>plugin</a:t>
            </a:r>
            <a:endParaRPr lang="en-US" dirty="0" smtClean="0"/>
          </a:p>
          <a:p>
            <a:r>
              <a:rPr lang="en-US" dirty="0" err="1" smtClean="0"/>
              <a:t>LocalNotificationPlugin</a:t>
            </a:r>
            <a:endParaRPr lang="en-US" dirty="0" smtClean="0"/>
          </a:p>
          <a:p>
            <a:pPr lvl="1"/>
            <a:r>
              <a:rPr lang="en-US" dirty="0" smtClean="0"/>
              <a:t>Taron will be working concurrently on writing the </a:t>
            </a:r>
            <a:r>
              <a:rPr lang="en-US" dirty="0" err="1" smtClean="0"/>
              <a:t>plugin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Updates on BB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version to work on? </a:t>
            </a:r>
          </a:p>
          <a:p>
            <a:r>
              <a:rPr lang="en-US" dirty="0" smtClean="0"/>
              <a:t>Have a working </a:t>
            </a:r>
            <a:r>
              <a:rPr lang="en-US" dirty="0" err="1" smtClean="0"/>
              <a:t>PhoneGap</a:t>
            </a:r>
            <a:r>
              <a:rPr lang="en-US" dirty="0" smtClean="0"/>
              <a:t> app</a:t>
            </a:r>
          </a:p>
          <a:p>
            <a:pPr lvl="1"/>
            <a:r>
              <a:rPr lang="en-US" dirty="0" smtClean="0"/>
              <a:t>Still need to import web content 	</a:t>
            </a:r>
          </a:p>
          <a:p>
            <a:r>
              <a:rPr lang="en-US" dirty="0" smtClean="0"/>
              <a:t>Physical device would be useful</a:t>
            </a:r>
          </a:p>
          <a:p>
            <a:r>
              <a:rPr lang="en-US" dirty="0" err="1" smtClean="0"/>
              <a:t>LocalNotification</a:t>
            </a:r>
            <a:r>
              <a:rPr lang="en-US" dirty="0" smtClean="0"/>
              <a:t> </a:t>
            </a:r>
            <a:r>
              <a:rPr lang="en-US" dirty="0" err="1" smtClean="0"/>
              <a:t>plugin</a:t>
            </a:r>
            <a:endParaRPr lang="en-US" dirty="0" smtClean="0"/>
          </a:p>
          <a:p>
            <a:pPr lvl="1"/>
            <a:r>
              <a:rPr lang="en-US" dirty="0" smtClean="0"/>
              <a:t>Needs concurrent development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Start writing unit tests and automated workflow tests.</a:t>
            </a:r>
          </a:p>
          <a:p>
            <a:r>
              <a:rPr lang="en-US" dirty="0" smtClean="0"/>
              <a:t>Selenium Testing Suite</a:t>
            </a:r>
          </a:p>
          <a:p>
            <a:pPr lvl="1"/>
            <a:r>
              <a:rPr lang="en-US" dirty="0" smtClean="0"/>
              <a:t>Web browser automation</a:t>
            </a:r>
          </a:p>
          <a:p>
            <a:pPr lvl="1"/>
            <a:r>
              <a:rPr lang="en-US" dirty="0" smtClean="0"/>
              <a:t>Both Android and </a:t>
            </a:r>
            <a:r>
              <a:rPr lang="en-US" dirty="0" err="1" smtClean="0"/>
              <a:t>iOS</a:t>
            </a:r>
            <a:r>
              <a:rPr lang="en-US" dirty="0" smtClean="0"/>
              <a:t> versions</a:t>
            </a:r>
          </a:p>
          <a:p>
            <a:pPr lvl="1"/>
            <a:r>
              <a:rPr lang="en-US" dirty="0" smtClean="0"/>
              <a:t>Platform?</a:t>
            </a:r>
          </a:p>
          <a:p>
            <a:r>
              <a:rPr lang="en-US" dirty="0" smtClean="0"/>
              <a:t>Critical for moving forward </a:t>
            </a:r>
          </a:p>
          <a:p>
            <a:pPr lvl="1"/>
            <a:r>
              <a:rPr lang="en-US" dirty="0" smtClean="0"/>
              <a:t>Will take some time ~ 3 to 4 weeks ~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Prioritize and schedule</a:t>
            </a:r>
          </a:p>
          <a:p>
            <a:r>
              <a:rPr lang="en-US" dirty="0" smtClean="0"/>
              <a:t>Work on device-specific bugs</a:t>
            </a:r>
          </a:p>
          <a:p>
            <a:r>
              <a:rPr lang="en-US" dirty="0" smtClean="0"/>
              <a:t>Refractor and optimize </a:t>
            </a:r>
          </a:p>
          <a:p>
            <a:r>
              <a:rPr lang="en-US" dirty="0" smtClean="0"/>
              <a:t>Test</a:t>
            </a:r>
          </a:p>
          <a:p>
            <a:r>
              <a:rPr lang="en-US" dirty="0" smtClean="0"/>
              <a:t>Progress tracking &amp; bi-weekly meetings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71</TotalTime>
  <Words>194</Words>
  <Application>Microsoft Office PowerPoint</Application>
  <PresentationFormat>On-screen Show (4:3)</PresentationFormat>
  <Paragraphs>56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Civic</vt:lpstr>
      <vt:lpstr>Ohmage/MWF</vt:lpstr>
      <vt:lpstr>Agenda</vt:lpstr>
      <vt:lpstr>Outstanding Issues</vt:lpstr>
      <vt:lpstr>Deployment</vt:lpstr>
      <vt:lpstr>Updates on WP7</vt:lpstr>
      <vt:lpstr>Updates on BB</vt:lpstr>
      <vt:lpstr>Automated Testing</vt:lpstr>
      <vt:lpstr>What to do next?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Ohmage/MWf</dc:title>
  <dc:creator>Zorayr Khalapyan</dc:creator>
  <cp:lastModifiedBy>Zorayr Khalapyan</cp:lastModifiedBy>
  <cp:revision>8</cp:revision>
  <dcterms:created xsi:type="dcterms:W3CDTF">2012-10-02T17:46:24Z</dcterms:created>
  <dcterms:modified xsi:type="dcterms:W3CDTF">2012-10-02T18:58:00Z</dcterms:modified>
</cp:coreProperties>
</file>