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66" r:id="rId2"/>
    <p:sldId id="256" r:id="rId3"/>
    <p:sldId id="465" r:id="rId4"/>
    <p:sldId id="269" r:id="rId5"/>
    <p:sldId id="257" r:id="rId6"/>
    <p:sldId id="258" r:id="rId7"/>
    <p:sldId id="265" r:id="rId8"/>
    <p:sldId id="273" r:id="rId9"/>
    <p:sldId id="467" r:id="rId10"/>
    <p:sldId id="468" r:id="rId11"/>
    <p:sldId id="275" r:id="rId12"/>
    <p:sldId id="458" r:id="rId13"/>
    <p:sldId id="466" r:id="rId14"/>
    <p:sldId id="279" r:id="rId15"/>
    <p:sldId id="260" r:id="rId16"/>
    <p:sldId id="471" r:id="rId17"/>
    <p:sldId id="472" r:id="rId18"/>
    <p:sldId id="473" r:id="rId19"/>
    <p:sldId id="469" r:id="rId20"/>
    <p:sldId id="470" r:id="rId21"/>
    <p:sldId id="277" r:id="rId22"/>
    <p:sldId id="474" r:id="rId23"/>
    <p:sldId id="276" r:id="rId24"/>
    <p:sldId id="476" r:id="rId25"/>
  </p:sldIdLst>
  <p:sldSz cx="12192000" cy="6858000"/>
  <p:notesSz cx="6858000" cy="9144000"/>
  <p:embeddedFontLst>
    <p:embeddedFont>
      <p:font typeface="Open Sans Semibold" panose="020B0604020202020204" charset="0"/>
      <p:bold r:id="rId27"/>
      <p:boldItalic r:id="rId28"/>
    </p:embeddedFont>
    <p:embeddedFont>
      <p:font typeface="Calibri" panose="020F0502020204030204" pitchFamily="34" charset="0"/>
      <p:regular r:id="rId29"/>
      <p:bold r:id="rId30"/>
      <p:italic r:id="rId31"/>
      <p:boldItalic r:id="rId32"/>
    </p:embeddedFont>
    <p:embeddedFont>
      <p:font typeface="Open Sans" panose="020B0604020202020204" charset="0"/>
      <p:regular r:id="rId33"/>
      <p:bold r:id="rId34"/>
      <p:italic r:id="rId35"/>
      <p:boldItalic r:id="rId36"/>
    </p:embeddedFont>
    <p:embeddedFont>
      <p:font typeface="Montserrat" panose="020B0604020202020204" charset="0"/>
      <p:regular r:id="rId37"/>
      <p:bold r:id="rId38"/>
      <p:italic r:id="rId39"/>
      <p:boldItalic r:id="rId40"/>
    </p:embeddedFont>
    <p:embeddedFont>
      <p:font typeface="SimSun" panose="02010600030101010101" pitchFamily="2" charset="-122"/>
      <p:regular r:id="rId41"/>
    </p:embeddedFont>
    <p:embeddedFont>
      <p:font typeface="Roboto" panose="020B0604020202020204" charset="0"/>
      <p:regular r:id="rId42"/>
      <p:bold r:id="rId43"/>
      <p:italic r:id="rId44"/>
      <p:boldItalic r:id="rId45"/>
    </p:embeddedFont>
    <p:embeddedFont>
      <p:font typeface="Montserrat ExtraBold" panose="020B0604020202020204" charset="0"/>
      <p:bold r:id="rId46"/>
      <p:italic r:id="rId47"/>
      <p:boldItalic r:id="rId48"/>
    </p:embeddedFont>
    <p:embeddedFont>
      <p:font typeface="Open Sans Semibold" panose="020B060402020202020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B7B2"/>
    <a:srgbClr val="404040"/>
    <a:srgbClr val="F25F1E"/>
    <a:srgbClr val="636363"/>
    <a:srgbClr val="37CAE6"/>
    <a:srgbClr val="D6DAD3"/>
    <a:srgbClr val="D0551E"/>
    <a:srgbClr val="414141"/>
    <a:srgbClr val="31ADC4"/>
    <a:srgbClr val="5C4C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62"/>
    <p:restoredTop sz="94674"/>
  </p:normalViewPr>
  <p:slideViewPr>
    <p:cSldViewPr snapToGrid="0" snapToObjects="1">
      <p:cViewPr varScale="1">
        <p:scale>
          <a:sx n="82" d="100"/>
          <a:sy n="82"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76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509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7" name="Google Shape;76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904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7" name="Google Shape;7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110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1" name="Google Shape;79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4117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3" name="Google Shape;81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80889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537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713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3" name="Google Shape;7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5" name="Google Shape;68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9" name="Google Shape;50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4" name="Google Shape;12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0" name="Google Shape;5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502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userDrawn="1">
  <p:cSld name="1_Титульный слайд">
    <p:spTree>
      <p:nvGrpSpPr>
        <p:cNvPr id="1" name="Shape 11"/>
        <p:cNvGrpSpPr/>
        <p:nvPr/>
      </p:nvGrpSpPr>
      <p:grpSpPr>
        <a:xfrm>
          <a:off x="0" y="0"/>
          <a:ext cx="0" cy="0"/>
          <a:chOff x="0" y="0"/>
          <a:chExt cx="0" cy="0"/>
        </a:xfrm>
      </p:grpSpPr>
    </p:spTree>
    <p:extLst>
      <p:ext uri="{BB962C8B-B14F-4D97-AF65-F5344CB8AC3E}">
        <p14:creationId xmlns:p14="http://schemas.microsoft.com/office/powerpoint/2010/main" val="292500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rot="5400000">
            <a:off x="3920332" y="-1256506"/>
            <a:ext cx="4351337" cy="10515600"/>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2" name="Google Shape;32;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9" name="Google Shape;39;p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43"/>
        <p:cNvGrpSpPr/>
        <p:nvPr/>
      </p:nvGrpSpPr>
      <p:grpSpPr>
        <a:xfrm>
          <a:off x="0" y="0"/>
          <a:ext cx="0" cy="0"/>
          <a:chOff x="0" y="0"/>
          <a:chExt cx="0" cy="0"/>
        </a:xfrm>
      </p:grpSpPr>
      <p:sp>
        <p:nvSpPr>
          <p:cNvPr id="44" name="Google Shape;4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9" name="Google Shape;4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4" name="Google Shape;54;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google.com/url?sa=i&amp;url=https://www.ti.com/tool/SN6501-MULXFMR-EVM&amp;psig=AOvVaw0vrh3xypFH2uVyCF46RlVw&amp;ust=1687364497224000&amp;source=images&amp;cd=vfe&amp;ved=2ahUKEwiJp_3coNL_AhX7ObcAHTTaDKsQr4kDegUIARCAAQ"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3"/>
          <p:cNvSpPr txBox="1"/>
          <p:nvPr/>
        </p:nvSpPr>
        <p:spPr>
          <a:xfrm>
            <a:off x="3593186" y="130233"/>
            <a:ext cx="6903753" cy="2172157"/>
          </a:xfrm>
          <a:prstGeom prst="rect">
            <a:avLst/>
          </a:prstGeom>
          <a:noFill/>
          <a:ln>
            <a:noFill/>
          </a:ln>
        </p:spPr>
        <p:txBody>
          <a:bodyPr spcFirstLastPara="1" wrap="square" lIns="0" tIns="0" rIns="0" bIns="0" anchor="t" anchorCtr="0">
            <a:noAutofit/>
          </a:bodyPr>
          <a:lstStyle/>
          <a:p>
            <a:pPr>
              <a:buSzPts val="4000"/>
            </a:pPr>
            <a:r>
              <a:rPr lang="en-US" sz="4000" b="1" u="sng" dirty="0" smtClean="0">
                <a:solidFill>
                  <a:srgbClr val="000000"/>
                </a:solidFill>
                <a:latin typeface="Montserrat ExtraBold" panose="02000505000000020004" pitchFamily="2" charset="77"/>
                <a:ea typeface="Montserrat"/>
                <a:cs typeface="Montserrat"/>
                <a:sym typeface="Montserrat"/>
              </a:rPr>
              <a:t>Presentation </a:t>
            </a:r>
            <a:r>
              <a:rPr lang="en-US" sz="4000" b="1" u="sng" dirty="0">
                <a:solidFill>
                  <a:srgbClr val="000000"/>
                </a:solidFill>
                <a:latin typeface="Montserrat ExtraBold" panose="02000505000000020004" pitchFamily="2" charset="77"/>
                <a:ea typeface="Montserrat"/>
                <a:cs typeface="Montserrat"/>
                <a:sym typeface="Montserrat"/>
              </a:rPr>
              <a:t>on</a:t>
            </a:r>
          </a:p>
          <a:p>
            <a:pPr>
              <a:buSzPts val="4000"/>
            </a:pPr>
            <a:r>
              <a:rPr lang="en-US" sz="4800" b="1" u="sng" dirty="0">
                <a:solidFill>
                  <a:srgbClr val="FF0000"/>
                </a:solidFill>
              </a:rPr>
              <a:t>ELECTRONIC VOTING MACHINE</a:t>
            </a:r>
            <a:endParaRPr lang="en-US" sz="4800" u="sng" dirty="0">
              <a:solidFill>
                <a:srgbClr val="FF0000"/>
              </a:solidFill>
            </a:endParaRPr>
          </a:p>
          <a:p>
            <a:pPr marL="0" marR="0" lvl="0" indent="0" algn="l" rtl="0">
              <a:lnSpc>
                <a:spcPct val="100000"/>
              </a:lnSpc>
              <a:spcBef>
                <a:spcPts val="0"/>
              </a:spcBef>
              <a:spcAft>
                <a:spcPts val="0"/>
              </a:spcAft>
              <a:buClr>
                <a:srgbClr val="000000"/>
              </a:buClr>
              <a:buSzPts val="4000"/>
              <a:buFont typeface="Montserrat"/>
              <a:buNone/>
            </a:pPr>
            <a:endParaRPr b="1" u="sng" dirty="0">
              <a:latin typeface="Montserrat ExtraBold" panose="02000505000000020004" pitchFamily="2" charset="77"/>
            </a:endParaRPr>
          </a:p>
        </p:txBody>
      </p:sp>
      <p:grpSp>
        <p:nvGrpSpPr>
          <p:cNvPr id="3" name="Группа 2">
            <a:extLst>
              <a:ext uri="{FF2B5EF4-FFF2-40B4-BE49-F238E27FC236}">
                <a16:creationId xmlns:a16="http://schemas.microsoft.com/office/drawing/2014/main" id="{278A6B55-E7B6-A742-ACB1-71AD04190BD1}"/>
              </a:ext>
            </a:extLst>
          </p:cNvPr>
          <p:cNvGrpSpPr/>
          <p:nvPr/>
        </p:nvGrpSpPr>
        <p:grpSpPr>
          <a:xfrm>
            <a:off x="465949" y="1114922"/>
            <a:ext cx="2726003" cy="4917119"/>
            <a:chOff x="1878012" y="-261139"/>
            <a:chExt cx="3532187" cy="6341264"/>
          </a:xfrm>
        </p:grpSpPr>
        <p:sp>
          <p:nvSpPr>
            <p:cNvPr id="428" name="Google Shape;428;p23"/>
            <p:cNvSpPr/>
            <p:nvPr/>
          </p:nvSpPr>
          <p:spPr>
            <a:xfrm>
              <a:off x="3038475" y="5621337"/>
              <a:ext cx="96837" cy="184150"/>
            </a:xfrm>
            <a:custGeom>
              <a:avLst/>
              <a:gdLst/>
              <a:ahLst/>
              <a:cxnLst/>
              <a:rect l="l" t="t" r="r" b="b"/>
              <a:pathLst>
                <a:path w="23" h="44" extrusionOk="0">
                  <a:moveTo>
                    <a:pt x="0" y="22"/>
                  </a:moveTo>
                  <a:cubicBezTo>
                    <a:pt x="0" y="34"/>
                    <a:pt x="10" y="44"/>
                    <a:pt x="23" y="44"/>
                  </a:cubicBezTo>
                  <a:cubicBezTo>
                    <a:pt x="23" y="0"/>
                    <a:pt x="23" y="0"/>
                    <a:pt x="23" y="0"/>
                  </a:cubicBezTo>
                  <a:cubicBezTo>
                    <a:pt x="10" y="0"/>
                    <a:pt x="0" y="10"/>
                    <a:pt x="0" y="22"/>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29" name="Google Shape;429;p23"/>
            <p:cNvSpPr txBox="1"/>
            <p:nvPr/>
          </p:nvSpPr>
          <p:spPr>
            <a:xfrm>
              <a:off x="3135312" y="5621337"/>
              <a:ext cx="1060450" cy="184150"/>
            </a:xfrm>
            <a:prstGeom prst="rect">
              <a:avLst/>
            </a:prstGeom>
            <a:solidFill>
              <a:srgbClr val="6363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0" name="Google Shape;430;p23"/>
            <p:cNvSpPr/>
            <p:nvPr/>
          </p:nvSpPr>
          <p:spPr>
            <a:xfrm>
              <a:off x="4195762" y="5621337"/>
              <a:ext cx="92075" cy="184150"/>
            </a:xfrm>
            <a:custGeom>
              <a:avLst/>
              <a:gdLst/>
              <a:ahLst/>
              <a:cxnLst/>
              <a:rect l="l" t="t" r="r" b="b"/>
              <a:pathLst>
                <a:path w="22" h="44" extrusionOk="0">
                  <a:moveTo>
                    <a:pt x="0" y="0"/>
                  </a:moveTo>
                  <a:cubicBezTo>
                    <a:pt x="0" y="44"/>
                    <a:pt x="0" y="44"/>
                    <a:pt x="0" y="44"/>
                  </a:cubicBezTo>
                  <a:cubicBezTo>
                    <a:pt x="12" y="44"/>
                    <a:pt x="22" y="34"/>
                    <a:pt x="22" y="22"/>
                  </a:cubicBezTo>
                  <a:cubicBezTo>
                    <a:pt x="22" y="10"/>
                    <a:pt x="12" y="0"/>
                    <a:pt x="0" y="0"/>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1" name="Google Shape;431;p23"/>
            <p:cNvSpPr/>
            <p:nvPr/>
          </p:nvSpPr>
          <p:spPr>
            <a:xfrm>
              <a:off x="3219450" y="5889625"/>
              <a:ext cx="92075" cy="190500"/>
            </a:xfrm>
            <a:custGeom>
              <a:avLst/>
              <a:gdLst/>
              <a:ahLst/>
              <a:cxnLst/>
              <a:rect l="l" t="t" r="r" b="b"/>
              <a:pathLst>
                <a:path w="22" h="45" extrusionOk="0">
                  <a:moveTo>
                    <a:pt x="0" y="23"/>
                  </a:moveTo>
                  <a:cubicBezTo>
                    <a:pt x="0" y="35"/>
                    <a:pt x="9" y="45"/>
                    <a:pt x="22" y="45"/>
                  </a:cubicBezTo>
                  <a:cubicBezTo>
                    <a:pt x="22" y="0"/>
                    <a:pt x="22" y="0"/>
                    <a:pt x="22" y="0"/>
                  </a:cubicBezTo>
                  <a:cubicBezTo>
                    <a:pt x="9" y="0"/>
                    <a:pt x="0" y="10"/>
                    <a:pt x="0" y="23"/>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2" name="Google Shape;432;p23"/>
            <p:cNvSpPr txBox="1"/>
            <p:nvPr/>
          </p:nvSpPr>
          <p:spPr>
            <a:xfrm>
              <a:off x="3311525" y="5889625"/>
              <a:ext cx="711200" cy="190500"/>
            </a:xfrm>
            <a:prstGeom prst="rect">
              <a:avLst/>
            </a:prstGeom>
            <a:solidFill>
              <a:srgbClr val="6363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3" name="Google Shape;433;p23"/>
            <p:cNvSpPr/>
            <p:nvPr/>
          </p:nvSpPr>
          <p:spPr>
            <a:xfrm>
              <a:off x="4022725" y="5889625"/>
              <a:ext cx="92075" cy="190500"/>
            </a:xfrm>
            <a:custGeom>
              <a:avLst/>
              <a:gdLst/>
              <a:ahLst/>
              <a:cxnLst/>
              <a:rect l="l" t="t" r="r" b="b"/>
              <a:pathLst>
                <a:path w="22" h="45" extrusionOk="0">
                  <a:moveTo>
                    <a:pt x="0" y="0"/>
                  </a:moveTo>
                  <a:cubicBezTo>
                    <a:pt x="0" y="45"/>
                    <a:pt x="0" y="45"/>
                    <a:pt x="0" y="45"/>
                  </a:cubicBezTo>
                  <a:cubicBezTo>
                    <a:pt x="12" y="45"/>
                    <a:pt x="22" y="35"/>
                    <a:pt x="22" y="23"/>
                  </a:cubicBezTo>
                  <a:cubicBezTo>
                    <a:pt x="22" y="10"/>
                    <a:pt x="12" y="0"/>
                    <a:pt x="0" y="0"/>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4" name="Google Shape;434;p23"/>
            <p:cNvSpPr txBox="1"/>
            <p:nvPr/>
          </p:nvSpPr>
          <p:spPr>
            <a:xfrm>
              <a:off x="3097212" y="5346700"/>
              <a:ext cx="1131887" cy="185737"/>
            </a:xfrm>
            <a:prstGeom prst="rect">
              <a:avLst/>
            </a:prstGeom>
            <a:solidFill>
              <a:srgbClr val="6363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5" name="Google Shape;435;p23"/>
            <p:cNvSpPr/>
            <p:nvPr/>
          </p:nvSpPr>
          <p:spPr>
            <a:xfrm>
              <a:off x="3005137" y="5346700"/>
              <a:ext cx="92075" cy="185737"/>
            </a:xfrm>
            <a:custGeom>
              <a:avLst/>
              <a:gdLst/>
              <a:ahLst/>
              <a:cxnLst/>
              <a:rect l="l" t="t" r="r" b="b"/>
              <a:pathLst>
                <a:path w="22" h="44" extrusionOk="0">
                  <a:moveTo>
                    <a:pt x="0" y="22"/>
                  </a:moveTo>
                  <a:cubicBezTo>
                    <a:pt x="0" y="34"/>
                    <a:pt x="10" y="44"/>
                    <a:pt x="22" y="44"/>
                  </a:cubicBezTo>
                  <a:cubicBezTo>
                    <a:pt x="22" y="0"/>
                    <a:pt x="22" y="0"/>
                    <a:pt x="22" y="0"/>
                  </a:cubicBezTo>
                  <a:cubicBezTo>
                    <a:pt x="10" y="0"/>
                    <a:pt x="0" y="10"/>
                    <a:pt x="0" y="22"/>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6" name="Google Shape;436;p23"/>
            <p:cNvSpPr/>
            <p:nvPr/>
          </p:nvSpPr>
          <p:spPr>
            <a:xfrm>
              <a:off x="4229100" y="5346700"/>
              <a:ext cx="96837" cy="185737"/>
            </a:xfrm>
            <a:custGeom>
              <a:avLst/>
              <a:gdLst/>
              <a:ahLst/>
              <a:cxnLst/>
              <a:rect l="l" t="t" r="r" b="b"/>
              <a:pathLst>
                <a:path w="23" h="44" extrusionOk="0">
                  <a:moveTo>
                    <a:pt x="0" y="0"/>
                  </a:moveTo>
                  <a:cubicBezTo>
                    <a:pt x="0" y="44"/>
                    <a:pt x="0" y="44"/>
                    <a:pt x="0" y="44"/>
                  </a:cubicBezTo>
                  <a:cubicBezTo>
                    <a:pt x="13" y="44"/>
                    <a:pt x="23" y="34"/>
                    <a:pt x="23" y="22"/>
                  </a:cubicBezTo>
                  <a:cubicBezTo>
                    <a:pt x="23" y="10"/>
                    <a:pt x="13" y="0"/>
                    <a:pt x="0" y="0"/>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7" name="Google Shape;437;p23"/>
            <p:cNvSpPr/>
            <p:nvPr/>
          </p:nvSpPr>
          <p:spPr>
            <a:xfrm>
              <a:off x="1878012" y="1693862"/>
              <a:ext cx="1009650" cy="825500"/>
            </a:xfrm>
            <a:custGeom>
              <a:avLst/>
              <a:gdLst/>
              <a:ahLst/>
              <a:cxnLst/>
              <a:rect l="l" t="t" r="r" b="b"/>
              <a:pathLst>
                <a:path w="240" h="196" extrusionOk="0">
                  <a:moveTo>
                    <a:pt x="195" y="0"/>
                  </a:moveTo>
                  <a:cubicBezTo>
                    <a:pt x="195" y="0"/>
                    <a:pt x="195" y="0"/>
                    <a:pt x="195" y="0"/>
                  </a:cubicBezTo>
                  <a:cubicBezTo>
                    <a:pt x="42" y="0"/>
                    <a:pt x="42" y="0"/>
                    <a:pt x="42" y="0"/>
                  </a:cubicBezTo>
                  <a:cubicBezTo>
                    <a:pt x="28" y="22"/>
                    <a:pt x="18" y="46"/>
                    <a:pt x="12" y="69"/>
                  </a:cubicBezTo>
                  <a:cubicBezTo>
                    <a:pt x="7" y="86"/>
                    <a:pt x="5" y="102"/>
                    <a:pt x="3" y="119"/>
                  </a:cubicBezTo>
                  <a:cubicBezTo>
                    <a:pt x="3" y="119"/>
                    <a:pt x="3" y="119"/>
                    <a:pt x="3" y="119"/>
                  </a:cubicBezTo>
                  <a:cubicBezTo>
                    <a:pt x="0" y="145"/>
                    <a:pt x="1" y="171"/>
                    <a:pt x="5" y="196"/>
                  </a:cubicBezTo>
                  <a:cubicBezTo>
                    <a:pt x="196" y="196"/>
                    <a:pt x="196" y="196"/>
                    <a:pt x="196" y="196"/>
                  </a:cubicBezTo>
                  <a:cubicBezTo>
                    <a:pt x="240" y="98"/>
                    <a:pt x="240" y="98"/>
                    <a:pt x="240" y="98"/>
                  </a:cubicBezTo>
                  <a:lnTo>
                    <a:pt x="195" y="0"/>
                  </a:lnTo>
                  <a:close/>
                </a:path>
              </a:pathLst>
            </a:custGeom>
            <a:solidFill>
              <a:srgbClr val="D8F4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8" name="Google Shape;438;p23"/>
            <p:cNvSpPr/>
            <p:nvPr/>
          </p:nvSpPr>
          <p:spPr>
            <a:xfrm>
              <a:off x="2697162" y="1693862"/>
              <a:ext cx="2103437" cy="825500"/>
            </a:xfrm>
            <a:custGeom>
              <a:avLst/>
              <a:gdLst/>
              <a:ahLst/>
              <a:cxnLst/>
              <a:rect l="l" t="t" r="r" b="b"/>
              <a:pathLst>
                <a:path w="1325" h="520" extrusionOk="0">
                  <a:moveTo>
                    <a:pt x="1325" y="260"/>
                  </a:moveTo>
                  <a:lnTo>
                    <a:pt x="1208" y="0"/>
                  </a:lnTo>
                  <a:lnTo>
                    <a:pt x="0" y="0"/>
                  </a:lnTo>
                  <a:lnTo>
                    <a:pt x="120" y="260"/>
                  </a:lnTo>
                  <a:lnTo>
                    <a:pt x="3" y="520"/>
                  </a:lnTo>
                  <a:lnTo>
                    <a:pt x="1208" y="520"/>
                  </a:lnTo>
                  <a:lnTo>
                    <a:pt x="1325" y="260"/>
                  </a:lnTo>
                  <a:close/>
                </a:path>
              </a:pathLst>
            </a:custGeom>
            <a:solidFill>
              <a:srgbClr val="35C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39" name="Google Shape;439;p23"/>
            <p:cNvSpPr/>
            <p:nvPr/>
          </p:nvSpPr>
          <p:spPr>
            <a:xfrm>
              <a:off x="4614862" y="1693862"/>
              <a:ext cx="795337" cy="825500"/>
            </a:xfrm>
            <a:custGeom>
              <a:avLst/>
              <a:gdLst/>
              <a:ahLst/>
              <a:cxnLst/>
              <a:rect l="l" t="t" r="r" b="b"/>
              <a:pathLst>
                <a:path w="189" h="196" extrusionOk="0">
                  <a:moveTo>
                    <a:pt x="186" y="119"/>
                  </a:moveTo>
                  <a:cubicBezTo>
                    <a:pt x="186" y="119"/>
                    <a:pt x="186" y="119"/>
                    <a:pt x="186" y="119"/>
                  </a:cubicBezTo>
                  <a:cubicBezTo>
                    <a:pt x="185" y="102"/>
                    <a:pt x="182" y="86"/>
                    <a:pt x="177" y="69"/>
                  </a:cubicBezTo>
                  <a:cubicBezTo>
                    <a:pt x="171" y="46"/>
                    <a:pt x="161" y="22"/>
                    <a:pt x="148" y="0"/>
                  </a:cubicBezTo>
                  <a:cubicBezTo>
                    <a:pt x="0" y="0"/>
                    <a:pt x="0" y="0"/>
                    <a:pt x="0" y="0"/>
                  </a:cubicBezTo>
                  <a:cubicBezTo>
                    <a:pt x="44" y="98"/>
                    <a:pt x="44" y="98"/>
                    <a:pt x="44" y="98"/>
                  </a:cubicBezTo>
                  <a:cubicBezTo>
                    <a:pt x="0" y="196"/>
                    <a:pt x="0" y="196"/>
                    <a:pt x="0" y="196"/>
                  </a:cubicBezTo>
                  <a:cubicBezTo>
                    <a:pt x="0" y="196"/>
                    <a:pt x="0" y="196"/>
                    <a:pt x="0" y="196"/>
                  </a:cubicBezTo>
                  <a:cubicBezTo>
                    <a:pt x="184" y="196"/>
                    <a:pt x="184" y="196"/>
                    <a:pt x="184" y="196"/>
                  </a:cubicBezTo>
                  <a:cubicBezTo>
                    <a:pt x="188" y="171"/>
                    <a:pt x="189" y="145"/>
                    <a:pt x="186" y="119"/>
                  </a:cubicBezTo>
                  <a:close/>
                </a:path>
              </a:pathLst>
            </a:custGeom>
            <a:solidFill>
              <a:srgbClr val="D8F4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0" name="Google Shape;440;p23"/>
            <p:cNvSpPr/>
            <p:nvPr/>
          </p:nvSpPr>
          <p:spPr>
            <a:xfrm>
              <a:off x="1919287" y="2606675"/>
              <a:ext cx="744537" cy="825500"/>
            </a:xfrm>
            <a:custGeom>
              <a:avLst/>
              <a:gdLst/>
              <a:ahLst/>
              <a:cxnLst/>
              <a:rect l="l" t="t" r="r" b="b"/>
              <a:pathLst>
                <a:path w="177" h="196" extrusionOk="0">
                  <a:moveTo>
                    <a:pt x="177" y="0"/>
                  </a:moveTo>
                  <a:cubicBezTo>
                    <a:pt x="177" y="0"/>
                    <a:pt x="177" y="0"/>
                    <a:pt x="177" y="0"/>
                  </a:cubicBezTo>
                  <a:cubicBezTo>
                    <a:pt x="0" y="0"/>
                    <a:pt x="0" y="0"/>
                    <a:pt x="0" y="0"/>
                  </a:cubicBezTo>
                  <a:cubicBezTo>
                    <a:pt x="7" y="51"/>
                    <a:pt x="26" y="102"/>
                    <a:pt x="52" y="151"/>
                  </a:cubicBezTo>
                  <a:cubicBezTo>
                    <a:pt x="61" y="167"/>
                    <a:pt x="69" y="182"/>
                    <a:pt x="77" y="196"/>
                  </a:cubicBezTo>
                  <a:cubicBezTo>
                    <a:pt x="177" y="196"/>
                    <a:pt x="177" y="196"/>
                    <a:pt x="177" y="196"/>
                  </a:cubicBezTo>
                  <a:cubicBezTo>
                    <a:pt x="132" y="98"/>
                    <a:pt x="132" y="98"/>
                    <a:pt x="132" y="98"/>
                  </a:cubicBezTo>
                  <a:lnTo>
                    <a:pt x="177" y="0"/>
                  </a:lnTo>
                  <a:close/>
                </a:path>
              </a:pathLst>
            </a:custGeom>
            <a:solidFill>
              <a:srgbClr val="F7F7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1" name="Google Shape;441;p23"/>
            <p:cNvSpPr/>
            <p:nvPr/>
          </p:nvSpPr>
          <p:spPr>
            <a:xfrm>
              <a:off x="4397375" y="2606675"/>
              <a:ext cx="987425" cy="825500"/>
            </a:xfrm>
            <a:custGeom>
              <a:avLst/>
              <a:gdLst/>
              <a:ahLst/>
              <a:cxnLst/>
              <a:rect l="l" t="t" r="r" b="b"/>
              <a:pathLst>
                <a:path w="235" h="196" extrusionOk="0">
                  <a:moveTo>
                    <a:pt x="44" y="0"/>
                  </a:moveTo>
                  <a:cubicBezTo>
                    <a:pt x="0" y="98"/>
                    <a:pt x="0" y="98"/>
                    <a:pt x="0" y="98"/>
                  </a:cubicBezTo>
                  <a:cubicBezTo>
                    <a:pt x="44" y="196"/>
                    <a:pt x="44" y="196"/>
                    <a:pt x="44" y="196"/>
                  </a:cubicBezTo>
                  <a:cubicBezTo>
                    <a:pt x="44" y="196"/>
                    <a:pt x="44" y="196"/>
                    <a:pt x="44" y="196"/>
                  </a:cubicBezTo>
                  <a:cubicBezTo>
                    <a:pt x="158" y="196"/>
                    <a:pt x="158" y="196"/>
                    <a:pt x="158" y="196"/>
                  </a:cubicBezTo>
                  <a:cubicBezTo>
                    <a:pt x="166" y="182"/>
                    <a:pt x="175" y="167"/>
                    <a:pt x="183" y="151"/>
                  </a:cubicBezTo>
                  <a:cubicBezTo>
                    <a:pt x="209" y="102"/>
                    <a:pt x="228" y="51"/>
                    <a:pt x="235" y="0"/>
                  </a:cubicBezTo>
                  <a:lnTo>
                    <a:pt x="44" y="0"/>
                  </a:lnTo>
                  <a:close/>
                </a:path>
              </a:pathLst>
            </a:custGeom>
            <a:solidFill>
              <a:srgbClr val="F7F7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2" name="Google Shape;442;p23"/>
            <p:cNvSpPr/>
            <p:nvPr/>
          </p:nvSpPr>
          <p:spPr>
            <a:xfrm>
              <a:off x="2449374" y="2569439"/>
              <a:ext cx="2484437" cy="823915"/>
            </a:xfrm>
            <a:custGeom>
              <a:avLst/>
              <a:gdLst/>
              <a:ahLst/>
              <a:cxnLst/>
              <a:rect l="l" t="t" r="r" b="b"/>
              <a:pathLst>
                <a:path w="1327" h="520" extrusionOk="0">
                  <a:moveTo>
                    <a:pt x="1211" y="260"/>
                  </a:moveTo>
                  <a:lnTo>
                    <a:pt x="1327" y="0"/>
                  </a:lnTo>
                  <a:lnTo>
                    <a:pt x="119" y="0"/>
                  </a:lnTo>
                  <a:lnTo>
                    <a:pt x="0" y="260"/>
                  </a:lnTo>
                  <a:lnTo>
                    <a:pt x="119" y="520"/>
                  </a:lnTo>
                  <a:lnTo>
                    <a:pt x="1327" y="520"/>
                  </a:lnTo>
                  <a:lnTo>
                    <a:pt x="1211" y="260"/>
                  </a:lnTo>
                  <a:close/>
                </a:path>
              </a:pathLst>
            </a:custGeom>
            <a:solidFill>
              <a:srgbClr val="D5D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3" name="Google Shape;443;p23"/>
            <p:cNvSpPr/>
            <p:nvPr/>
          </p:nvSpPr>
          <p:spPr>
            <a:xfrm>
              <a:off x="4619625" y="3521075"/>
              <a:ext cx="415925" cy="411162"/>
            </a:xfrm>
            <a:custGeom>
              <a:avLst/>
              <a:gdLst/>
              <a:ahLst/>
              <a:cxnLst/>
              <a:rect l="l" t="t" r="r" b="b"/>
              <a:pathLst>
                <a:path w="99" h="98" extrusionOk="0">
                  <a:moveTo>
                    <a:pt x="99" y="0"/>
                  </a:moveTo>
                  <a:cubicBezTo>
                    <a:pt x="0" y="0"/>
                    <a:pt x="0" y="0"/>
                    <a:pt x="0" y="0"/>
                  </a:cubicBezTo>
                  <a:cubicBezTo>
                    <a:pt x="0" y="0"/>
                    <a:pt x="0" y="0"/>
                    <a:pt x="0" y="0"/>
                  </a:cubicBezTo>
                  <a:cubicBezTo>
                    <a:pt x="44" y="98"/>
                    <a:pt x="44" y="98"/>
                    <a:pt x="44" y="98"/>
                  </a:cubicBezTo>
                  <a:cubicBezTo>
                    <a:pt x="45" y="98"/>
                    <a:pt x="45" y="98"/>
                    <a:pt x="45" y="98"/>
                  </a:cubicBezTo>
                  <a:cubicBezTo>
                    <a:pt x="56" y="76"/>
                    <a:pt x="69" y="55"/>
                    <a:pt x="81" y="33"/>
                  </a:cubicBezTo>
                  <a:cubicBezTo>
                    <a:pt x="81" y="33"/>
                    <a:pt x="81" y="33"/>
                    <a:pt x="81" y="33"/>
                  </a:cubicBezTo>
                  <a:cubicBezTo>
                    <a:pt x="84" y="27"/>
                    <a:pt x="87" y="22"/>
                    <a:pt x="90" y="16"/>
                  </a:cubicBezTo>
                  <a:cubicBezTo>
                    <a:pt x="93" y="11"/>
                    <a:pt x="96" y="5"/>
                    <a:pt x="99" y="0"/>
                  </a:cubicBez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4" name="Google Shape;444;p23"/>
            <p:cNvSpPr/>
            <p:nvPr/>
          </p:nvSpPr>
          <p:spPr>
            <a:xfrm>
              <a:off x="2273300" y="3521075"/>
              <a:ext cx="614362" cy="823912"/>
            </a:xfrm>
            <a:custGeom>
              <a:avLst/>
              <a:gdLst/>
              <a:ahLst/>
              <a:cxnLst/>
              <a:rect l="l" t="t" r="r" b="b"/>
              <a:pathLst>
                <a:path w="146" h="196" extrusionOk="0">
                  <a:moveTo>
                    <a:pt x="102" y="0"/>
                  </a:moveTo>
                  <a:cubicBezTo>
                    <a:pt x="102" y="0"/>
                    <a:pt x="102" y="0"/>
                    <a:pt x="102" y="0"/>
                  </a:cubicBezTo>
                  <a:cubicBezTo>
                    <a:pt x="0" y="0"/>
                    <a:pt x="0" y="0"/>
                    <a:pt x="0" y="0"/>
                  </a:cubicBezTo>
                  <a:cubicBezTo>
                    <a:pt x="3" y="5"/>
                    <a:pt x="6" y="11"/>
                    <a:pt x="9" y="16"/>
                  </a:cubicBezTo>
                  <a:cubicBezTo>
                    <a:pt x="12" y="22"/>
                    <a:pt x="16" y="27"/>
                    <a:pt x="19" y="33"/>
                  </a:cubicBezTo>
                  <a:cubicBezTo>
                    <a:pt x="19" y="33"/>
                    <a:pt x="19" y="33"/>
                    <a:pt x="19" y="33"/>
                  </a:cubicBezTo>
                  <a:cubicBezTo>
                    <a:pt x="47" y="82"/>
                    <a:pt x="74" y="130"/>
                    <a:pt x="98" y="185"/>
                  </a:cubicBezTo>
                  <a:cubicBezTo>
                    <a:pt x="99" y="189"/>
                    <a:pt x="101" y="192"/>
                    <a:pt x="102" y="196"/>
                  </a:cubicBezTo>
                  <a:cubicBezTo>
                    <a:pt x="146" y="98"/>
                    <a:pt x="146" y="98"/>
                    <a:pt x="146" y="98"/>
                  </a:cubicBezTo>
                  <a:lnTo>
                    <a:pt x="102" y="0"/>
                  </a:lnTo>
                  <a:close/>
                </a:path>
              </a:pathLst>
            </a:cu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5" name="Google Shape;445;p23"/>
            <p:cNvSpPr/>
            <p:nvPr/>
          </p:nvSpPr>
          <p:spPr>
            <a:xfrm>
              <a:off x="2701925" y="3521075"/>
              <a:ext cx="2106612" cy="823912"/>
            </a:xfrm>
            <a:custGeom>
              <a:avLst/>
              <a:gdLst/>
              <a:ahLst/>
              <a:cxnLst/>
              <a:rect l="l" t="t" r="r" b="b"/>
              <a:pathLst>
                <a:path w="501" h="196" extrusionOk="0">
                  <a:moveTo>
                    <a:pt x="456" y="0"/>
                  </a:moveTo>
                  <a:cubicBezTo>
                    <a:pt x="456" y="0"/>
                    <a:pt x="456" y="0"/>
                    <a:pt x="456" y="0"/>
                  </a:cubicBezTo>
                  <a:cubicBezTo>
                    <a:pt x="0" y="0"/>
                    <a:pt x="0" y="0"/>
                    <a:pt x="0" y="0"/>
                  </a:cubicBezTo>
                  <a:cubicBezTo>
                    <a:pt x="0" y="0"/>
                    <a:pt x="0" y="0"/>
                    <a:pt x="0" y="0"/>
                  </a:cubicBezTo>
                  <a:cubicBezTo>
                    <a:pt x="44" y="98"/>
                    <a:pt x="44" y="98"/>
                    <a:pt x="44" y="98"/>
                  </a:cubicBezTo>
                  <a:cubicBezTo>
                    <a:pt x="0" y="196"/>
                    <a:pt x="0" y="196"/>
                    <a:pt x="0" y="196"/>
                  </a:cubicBezTo>
                  <a:cubicBezTo>
                    <a:pt x="0" y="196"/>
                    <a:pt x="0" y="196"/>
                    <a:pt x="0" y="196"/>
                  </a:cubicBezTo>
                  <a:cubicBezTo>
                    <a:pt x="453" y="196"/>
                    <a:pt x="453" y="196"/>
                    <a:pt x="453" y="196"/>
                  </a:cubicBezTo>
                  <a:cubicBezTo>
                    <a:pt x="455" y="193"/>
                    <a:pt x="456" y="189"/>
                    <a:pt x="458" y="185"/>
                  </a:cubicBezTo>
                  <a:cubicBezTo>
                    <a:pt x="471" y="154"/>
                    <a:pt x="485" y="126"/>
                    <a:pt x="501" y="98"/>
                  </a:cubicBezTo>
                  <a:cubicBezTo>
                    <a:pt x="500" y="98"/>
                    <a:pt x="500" y="98"/>
                    <a:pt x="500" y="98"/>
                  </a:cubicBezTo>
                  <a:lnTo>
                    <a:pt x="456" y="0"/>
                  </a:lnTo>
                  <a:close/>
                </a:path>
              </a:pathLst>
            </a:custGeom>
            <a:solidFill>
              <a:srgbClr val="6363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6" name="Google Shape;446;p23"/>
            <p:cNvSpPr/>
            <p:nvPr/>
          </p:nvSpPr>
          <p:spPr>
            <a:xfrm>
              <a:off x="2097087" y="1036637"/>
              <a:ext cx="579437" cy="568325"/>
            </a:xfrm>
            <a:custGeom>
              <a:avLst/>
              <a:gdLst/>
              <a:ahLst/>
              <a:cxnLst/>
              <a:rect l="l" t="t" r="r" b="b"/>
              <a:pathLst>
                <a:path w="138" h="135" extrusionOk="0">
                  <a:moveTo>
                    <a:pt x="138" y="0"/>
                  </a:moveTo>
                  <a:cubicBezTo>
                    <a:pt x="77" y="36"/>
                    <a:pt x="29" y="84"/>
                    <a:pt x="0" y="135"/>
                  </a:cubicBezTo>
                  <a:cubicBezTo>
                    <a:pt x="135" y="135"/>
                    <a:pt x="135" y="135"/>
                    <a:pt x="135" y="135"/>
                  </a:cubicBezTo>
                  <a:cubicBezTo>
                    <a:pt x="106" y="71"/>
                    <a:pt x="106" y="71"/>
                    <a:pt x="106" y="71"/>
                  </a:cubicBezTo>
                  <a:lnTo>
                    <a:pt x="138" y="0"/>
                  </a:lnTo>
                  <a:close/>
                </a:path>
              </a:pathLst>
            </a:custGeom>
            <a:solidFill>
              <a:srgbClr val="E5E1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7" name="Google Shape;447;p23"/>
            <p:cNvSpPr/>
            <p:nvPr/>
          </p:nvSpPr>
          <p:spPr>
            <a:xfrm>
              <a:off x="4451350" y="1023937"/>
              <a:ext cx="739775" cy="581025"/>
            </a:xfrm>
            <a:custGeom>
              <a:avLst/>
              <a:gdLst/>
              <a:ahLst/>
              <a:cxnLst/>
              <a:rect l="l" t="t" r="r" b="b"/>
              <a:pathLst>
                <a:path w="176" h="138" extrusionOk="0">
                  <a:moveTo>
                    <a:pt x="33" y="0"/>
                  </a:moveTo>
                  <a:cubicBezTo>
                    <a:pt x="0" y="73"/>
                    <a:pt x="0" y="73"/>
                    <a:pt x="0" y="73"/>
                  </a:cubicBezTo>
                  <a:cubicBezTo>
                    <a:pt x="30" y="138"/>
                    <a:pt x="30" y="138"/>
                    <a:pt x="30" y="138"/>
                  </a:cubicBezTo>
                  <a:cubicBezTo>
                    <a:pt x="176" y="138"/>
                    <a:pt x="176" y="138"/>
                    <a:pt x="176" y="138"/>
                  </a:cubicBezTo>
                  <a:cubicBezTo>
                    <a:pt x="146" y="86"/>
                    <a:pt x="97" y="37"/>
                    <a:pt x="33" y="0"/>
                  </a:cubicBezTo>
                  <a:close/>
                </a:path>
              </a:pathLst>
            </a:custGeom>
            <a:solidFill>
              <a:srgbClr val="E5E1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8" name="Google Shape;448;p23"/>
            <p:cNvSpPr/>
            <p:nvPr/>
          </p:nvSpPr>
          <p:spPr>
            <a:xfrm>
              <a:off x="2541587" y="781050"/>
              <a:ext cx="2049462" cy="823912"/>
            </a:xfrm>
            <a:custGeom>
              <a:avLst/>
              <a:gdLst/>
              <a:ahLst/>
              <a:cxnLst/>
              <a:rect l="l" t="t" r="r" b="b"/>
              <a:pathLst>
                <a:path w="487" h="196" extrusionOk="0">
                  <a:moveTo>
                    <a:pt x="487" y="58"/>
                  </a:moveTo>
                  <a:cubicBezTo>
                    <a:pt x="425" y="23"/>
                    <a:pt x="348" y="0"/>
                    <a:pt x="262" y="0"/>
                  </a:cubicBezTo>
                  <a:cubicBezTo>
                    <a:pt x="262" y="0"/>
                    <a:pt x="262" y="0"/>
                    <a:pt x="262" y="0"/>
                  </a:cubicBezTo>
                  <a:cubicBezTo>
                    <a:pt x="173" y="0"/>
                    <a:pt x="95" y="24"/>
                    <a:pt x="32" y="61"/>
                  </a:cubicBezTo>
                  <a:cubicBezTo>
                    <a:pt x="0" y="132"/>
                    <a:pt x="0" y="132"/>
                    <a:pt x="0" y="132"/>
                  </a:cubicBezTo>
                  <a:cubicBezTo>
                    <a:pt x="29" y="196"/>
                    <a:pt x="29" y="196"/>
                    <a:pt x="29" y="196"/>
                  </a:cubicBezTo>
                  <a:cubicBezTo>
                    <a:pt x="484" y="196"/>
                    <a:pt x="484" y="196"/>
                    <a:pt x="484" y="196"/>
                  </a:cubicBezTo>
                  <a:cubicBezTo>
                    <a:pt x="454" y="131"/>
                    <a:pt x="454" y="131"/>
                    <a:pt x="454" y="131"/>
                  </a:cubicBezTo>
                  <a:lnTo>
                    <a:pt x="487" y="58"/>
                  </a:lnTo>
                  <a:close/>
                </a:path>
              </a:pathLst>
            </a:custGeom>
            <a:solidFill>
              <a:srgbClr val="7E67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49" name="Google Shape;449;p23"/>
            <p:cNvSpPr/>
            <p:nvPr/>
          </p:nvSpPr>
          <p:spPr>
            <a:xfrm>
              <a:off x="2732087" y="4433887"/>
              <a:ext cx="395287" cy="782637"/>
            </a:xfrm>
            <a:custGeom>
              <a:avLst/>
              <a:gdLst/>
              <a:ahLst/>
              <a:cxnLst/>
              <a:rect l="l" t="t" r="r" b="b"/>
              <a:pathLst>
                <a:path w="94" h="186" extrusionOk="0">
                  <a:moveTo>
                    <a:pt x="50" y="0"/>
                  </a:moveTo>
                  <a:cubicBezTo>
                    <a:pt x="0" y="0"/>
                    <a:pt x="0" y="0"/>
                    <a:pt x="0" y="0"/>
                  </a:cubicBezTo>
                  <a:cubicBezTo>
                    <a:pt x="11" y="29"/>
                    <a:pt x="18" y="64"/>
                    <a:pt x="24" y="97"/>
                  </a:cubicBezTo>
                  <a:cubicBezTo>
                    <a:pt x="27" y="114"/>
                    <a:pt x="30" y="130"/>
                    <a:pt x="33" y="145"/>
                  </a:cubicBezTo>
                  <a:cubicBezTo>
                    <a:pt x="37" y="165"/>
                    <a:pt x="43" y="178"/>
                    <a:pt x="54" y="186"/>
                  </a:cubicBezTo>
                  <a:cubicBezTo>
                    <a:pt x="94" y="98"/>
                    <a:pt x="94" y="98"/>
                    <a:pt x="94" y="98"/>
                  </a:cubicBezTo>
                  <a:lnTo>
                    <a:pt x="50" y="0"/>
                  </a:lnTo>
                  <a:close/>
                </a:path>
              </a:pathLst>
            </a:custGeom>
            <a:solidFill>
              <a:srgbClr val="FBDF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0" name="Google Shape;450;p23"/>
            <p:cNvSpPr/>
            <p:nvPr/>
          </p:nvSpPr>
          <p:spPr>
            <a:xfrm>
              <a:off x="2941637" y="4433887"/>
              <a:ext cx="1438275" cy="828675"/>
            </a:xfrm>
            <a:custGeom>
              <a:avLst/>
              <a:gdLst/>
              <a:ahLst/>
              <a:cxnLst/>
              <a:rect l="l" t="t" r="r" b="b"/>
              <a:pathLst>
                <a:path w="342" h="197" extrusionOk="0">
                  <a:moveTo>
                    <a:pt x="342" y="0"/>
                  </a:moveTo>
                  <a:cubicBezTo>
                    <a:pt x="329" y="0"/>
                    <a:pt x="329" y="0"/>
                    <a:pt x="329" y="0"/>
                  </a:cubicBezTo>
                  <a:cubicBezTo>
                    <a:pt x="324" y="0"/>
                    <a:pt x="324" y="0"/>
                    <a:pt x="324" y="0"/>
                  </a:cubicBezTo>
                  <a:cubicBezTo>
                    <a:pt x="17" y="0"/>
                    <a:pt x="17" y="0"/>
                    <a:pt x="17" y="0"/>
                  </a:cubicBezTo>
                  <a:cubicBezTo>
                    <a:pt x="15" y="0"/>
                    <a:pt x="15" y="0"/>
                    <a:pt x="15" y="0"/>
                  </a:cubicBezTo>
                  <a:cubicBezTo>
                    <a:pt x="0" y="0"/>
                    <a:pt x="0" y="0"/>
                    <a:pt x="0" y="0"/>
                  </a:cubicBezTo>
                  <a:cubicBezTo>
                    <a:pt x="44" y="98"/>
                    <a:pt x="44" y="98"/>
                    <a:pt x="44" y="98"/>
                  </a:cubicBezTo>
                  <a:cubicBezTo>
                    <a:pt x="4" y="186"/>
                    <a:pt x="4" y="186"/>
                    <a:pt x="4" y="186"/>
                  </a:cubicBezTo>
                  <a:cubicBezTo>
                    <a:pt x="8" y="188"/>
                    <a:pt x="11" y="190"/>
                    <a:pt x="15" y="191"/>
                  </a:cubicBezTo>
                  <a:cubicBezTo>
                    <a:pt x="23" y="194"/>
                    <a:pt x="32" y="196"/>
                    <a:pt x="43" y="196"/>
                  </a:cubicBezTo>
                  <a:cubicBezTo>
                    <a:pt x="43" y="196"/>
                    <a:pt x="43" y="196"/>
                    <a:pt x="43" y="196"/>
                  </a:cubicBezTo>
                  <a:cubicBezTo>
                    <a:pt x="70" y="196"/>
                    <a:pt x="70" y="196"/>
                    <a:pt x="70" y="196"/>
                  </a:cubicBezTo>
                  <a:cubicBezTo>
                    <a:pt x="73" y="196"/>
                    <a:pt x="75" y="196"/>
                    <a:pt x="78" y="196"/>
                  </a:cubicBezTo>
                  <a:cubicBezTo>
                    <a:pt x="78" y="196"/>
                    <a:pt x="78" y="196"/>
                    <a:pt x="78" y="196"/>
                  </a:cubicBezTo>
                  <a:cubicBezTo>
                    <a:pt x="124" y="196"/>
                    <a:pt x="124" y="196"/>
                    <a:pt x="124" y="196"/>
                  </a:cubicBezTo>
                  <a:cubicBezTo>
                    <a:pt x="124" y="196"/>
                    <a:pt x="124" y="196"/>
                    <a:pt x="124" y="196"/>
                  </a:cubicBezTo>
                  <a:cubicBezTo>
                    <a:pt x="139" y="196"/>
                    <a:pt x="153" y="196"/>
                    <a:pt x="168" y="196"/>
                  </a:cubicBezTo>
                  <a:cubicBezTo>
                    <a:pt x="169" y="196"/>
                    <a:pt x="169" y="196"/>
                    <a:pt x="170" y="196"/>
                  </a:cubicBezTo>
                  <a:cubicBezTo>
                    <a:pt x="171" y="196"/>
                    <a:pt x="172" y="196"/>
                    <a:pt x="172" y="196"/>
                  </a:cubicBezTo>
                  <a:cubicBezTo>
                    <a:pt x="172" y="197"/>
                    <a:pt x="172" y="196"/>
                    <a:pt x="172" y="196"/>
                  </a:cubicBezTo>
                  <a:cubicBezTo>
                    <a:pt x="187" y="196"/>
                    <a:pt x="202" y="196"/>
                    <a:pt x="217" y="196"/>
                  </a:cubicBezTo>
                  <a:cubicBezTo>
                    <a:pt x="217" y="196"/>
                    <a:pt x="217" y="196"/>
                    <a:pt x="217" y="196"/>
                  </a:cubicBezTo>
                  <a:cubicBezTo>
                    <a:pt x="262" y="196"/>
                    <a:pt x="262" y="196"/>
                    <a:pt x="262" y="196"/>
                  </a:cubicBezTo>
                  <a:cubicBezTo>
                    <a:pt x="262" y="196"/>
                    <a:pt x="262" y="196"/>
                    <a:pt x="262" y="196"/>
                  </a:cubicBezTo>
                  <a:cubicBezTo>
                    <a:pt x="271" y="196"/>
                    <a:pt x="281" y="196"/>
                    <a:pt x="290" y="196"/>
                  </a:cubicBezTo>
                  <a:cubicBezTo>
                    <a:pt x="307" y="196"/>
                    <a:pt x="319" y="194"/>
                    <a:pt x="329" y="190"/>
                  </a:cubicBezTo>
                  <a:cubicBezTo>
                    <a:pt x="332" y="189"/>
                    <a:pt x="335" y="187"/>
                    <a:pt x="338" y="185"/>
                  </a:cubicBezTo>
                  <a:cubicBezTo>
                    <a:pt x="298" y="97"/>
                    <a:pt x="298" y="97"/>
                    <a:pt x="298" y="97"/>
                  </a:cubicBezTo>
                  <a:lnTo>
                    <a:pt x="342" y="0"/>
                  </a:lnTo>
                  <a:close/>
                </a:path>
              </a:pathLst>
            </a:custGeom>
            <a:solidFill>
              <a:srgbClr val="F25F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1" name="Google Shape;451;p23"/>
            <p:cNvSpPr/>
            <p:nvPr/>
          </p:nvSpPr>
          <p:spPr>
            <a:xfrm>
              <a:off x="4195762" y="4433887"/>
              <a:ext cx="385762" cy="777875"/>
            </a:xfrm>
            <a:custGeom>
              <a:avLst/>
              <a:gdLst/>
              <a:ahLst/>
              <a:cxnLst/>
              <a:rect l="l" t="t" r="r" b="b"/>
              <a:pathLst>
                <a:path w="92" h="185" extrusionOk="0">
                  <a:moveTo>
                    <a:pt x="44" y="0"/>
                  </a:moveTo>
                  <a:cubicBezTo>
                    <a:pt x="0" y="97"/>
                    <a:pt x="0" y="97"/>
                    <a:pt x="0" y="97"/>
                  </a:cubicBezTo>
                  <a:cubicBezTo>
                    <a:pt x="40" y="185"/>
                    <a:pt x="40" y="185"/>
                    <a:pt x="40" y="185"/>
                  </a:cubicBezTo>
                  <a:cubicBezTo>
                    <a:pt x="50" y="177"/>
                    <a:pt x="55" y="164"/>
                    <a:pt x="59" y="145"/>
                  </a:cubicBezTo>
                  <a:cubicBezTo>
                    <a:pt x="63" y="130"/>
                    <a:pt x="65" y="114"/>
                    <a:pt x="69" y="97"/>
                  </a:cubicBezTo>
                  <a:cubicBezTo>
                    <a:pt x="75" y="64"/>
                    <a:pt x="81" y="29"/>
                    <a:pt x="92" y="0"/>
                  </a:cubicBezTo>
                  <a:lnTo>
                    <a:pt x="44" y="0"/>
                  </a:lnTo>
                  <a:close/>
                </a:path>
              </a:pathLst>
            </a:custGeom>
            <a:solidFill>
              <a:srgbClr val="FBDF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52" name="Google Shape;452;p23"/>
            <p:cNvSpPr txBox="1"/>
            <p:nvPr/>
          </p:nvSpPr>
          <p:spPr>
            <a:xfrm>
              <a:off x="2940841" y="4433887"/>
              <a:ext cx="2073275" cy="495300"/>
            </a:xfrm>
            <a:prstGeom prst="rect">
              <a:avLst/>
            </a:prstGeom>
            <a:noFill/>
            <a:ln>
              <a:noFill/>
            </a:ln>
          </p:spPr>
          <p:txBody>
            <a:bodyPr spcFirstLastPara="1" wrap="square" lIns="0" tIns="0" rIns="0" bIns="0" anchor="t" anchorCtr="0">
              <a:noAutofit/>
            </a:bodyPr>
            <a:lstStyle/>
            <a:p>
              <a:pPr algn="l"/>
              <a:r>
                <a:rPr lang="en-US" b="1" i="0" dirty="0">
                  <a:solidFill>
                    <a:schemeClr val="tx1"/>
                  </a:solidFill>
                  <a:effectLst/>
                  <a:latin typeface="Söhne"/>
                </a:rPr>
                <a:t>   ELECTION</a:t>
              </a:r>
              <a:endParaRPr b="1" dirty="0">
                <a:solidFill>
                  <a:schemeClr val="tx1"/>
                </a:solidFill>
              </a:endParaRPr>
            </a:p>
          </p:txBody>
        </p:sp>
        <p:sp>
          <p:nvSpPr>
            <p:cNvPr id="453" name="Google Shape;453;p23"/>
            <p:cNvSpPr txBox="1"/>
            <p:nvPr/>
          </p:nvSpPr>
          <p:spPr>
            <a:xfrm>
              <a:off x="3076575" y="3776662"/>
              <a:ext cx="1573212" cy="369887"/>
            </a:xfrm>
            <a:prstGeom prst="rect">
              <a:avLst/>
            </a:prstGeom>
            <a:noFill/>
            <a:ln>
              <a:noFill/>
            </a:ln>
          </p:spPr>
          <p:txBody>
            <a:bodyPr spcFirstLastPara="1" wrap="square" lIns="0" tIns="0" rIns="0" bIns="0" anchor="t" anchorCtr="0">
              <a:noAutofit/>
            </a:bodyPr>
            <a:lstStyle/>
            <a:p>
              <a:pPr algn="l"/>
              <a:r>
                <a:rPr lang="en-US" sz="1800" b="0" i="0" dirty="0">
                  <a:solidFill>
                    <a:schemeClr val="accent2">
                      <a:lumMod val="60000"/>
                      <a:lumOff val="40000"/>
                    </a:schemeClr>
                  </a:solidFill>
                  <a:effectLst/>
                  <a:latin typeface="Söhne"/>
                </a:rPr>
                <a:t>Biometrics</a:t>
              </a:r>
            </a:p>
          </p:txBody>
        </p:sp>
        <p:sp>
          <p:nvSpPr>
            <p:cNvPr id="454" name="Google Shape;454;p23"/>
            <p:cNvSpPr txBox="1"/>
            <p:nvPr/>
          </p:nvSpPr>
          <p:spPr>
            <a:xfrm>
              <a:off x="2862262" y="2855912"/>
              <a:ext cx="354012" cy="4048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100"/>
                <a:buFont typeface="Montserrat"/>
                <a:buNone/>
              </a:pPr>
              <a:endParaRPr dirty="0"/>
            </a:p>
          </p:txBody>
        </p:sp>
        <p:sp>
          <p:nvSpPr>
            <p:cNvPr id="455" name="Google Shape;455;p23"/>
            <p:cNvSpPr txBox="1"/>
            <p:nvPr/>
          </p:nvSpPr>
          <p:spPr>
            <a:xfrm>
              <a:off x="3043237" y="2855912"/>
              <a:ext cx="366712" cy="4048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100"/>
                <a:buFont typeface="Montserrat"/>
                <a:buNone/>
              </a:pPr>
              <a:endParaRPr dirty="0"/>
            </a:p>
          </p:txBody>
        </p:sp>
        <p:sp>
          <p:nvSpPr>
            <p:cNvPr id="456" name="Google Shape;456;p23"/>
            <p:cNvSpPr txBox="1"/>
            <p:nvPr/>
          </p:nvSpPr>
          <p:spPr>
            <a:xfrm>
              <a:off x="2456250" y="2767806"/>
              <a:ext cx="2544229" cy="5873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100"/>
                <a:buFont typeface="Montserrat"/>
                <a:buNone/>
              </a:pPr>
              <a:r>
                <a:rPr lang="en-US" sz="2100" b="1" dirty="0" smtClean="0">
                  <a:solidFill>
                    <a:srgbClr val="404040"/>
                  </a:solidFill>
                  <a:latin typeface="Montserrat"/>
                  <a:sym typeface="Montserrat"/>
                </a:rPr>
                <a:t>Transparency</a:t>
              </a:r>
              <a:endParaRPr dirty="0">
                <a:solidFill>
                  <a:srgbClr val="404040"/>
                </a:solidFill>
              </a:endParaRPr>
            </a:p>
          </p:txBody>
        </p:sp>
        <p:sp>
          <p:nvSpPr>
            <p:cNvPr id="457" name="Google Shape;457;p23"/>
            <p:cNvSpPr txBox="1"/>
            <p:nvPr/>
          </p:nvSpPr>
          <p:spPr>
            <a:xfrm>
              <a:off x="3127373" y="2855912"/>
              <a:ext cx="1190626" cy="4048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100"/>
                <a:buFont typeface="Montserrat"/>
                <a:buNone/>
              </a:pPr>
              <a:endParaRPr dirty="0"/>
            </a:p>
          </p:txBody>
        </p:sp>
        <p:sp>
          <p:nvSpPr>
            <p:cNvPr id="458" name="Google Shape;458;p23"/>
            <p:cNvSpPr txBox="1"/>
            <p:nvPr/>
          </p:nvSpPr>
          <p:spPr>
            <a:xfrm>
              <a:off x="2541587" y="1847850"/>
              <a:ext cx="2339443" cy="495631"/>
            </a:xfrm>
            <a:prstGeom prst="rect">
              <a:avLst/>
            </a:prstGeom>
            <a:noFill/>
            <a:ln>
              <a:noFill/>
            </a:ln>
          </p:spPr>
          <p:txBody>
            <a:bodyPr spcFirstLastPara="1" wrap="square" lIns="0" tIns="0" rIns="0" bIns="0" anchor="t" anchorCtr="0">
              <a:noAutofit/>
            </a:bodyPr>
            <a:lstStyle/>
            <a:p>
              <a:pPr algn="l"/>
              <a:r>
                <a:rPr lang="en-US" sz="2400" b="1" i="0" dirty="0">
                  <a:solidFill>
                    <a:srgbClr val="FFFF00"/>
                  </a:solidFill>
                  <a:effectLst/>
                  <a:latin typeface="Söhne"/>
                </a:rPr>
                <a:t> </a:t>
              </a:r>
              <a:r>
                <a:rPr lang="en-US" sz="2400" b="1" i="0" dirty="0" smtClean="0">
                  <a:solidFill>
                    <a:srgbClr val="FFFF00"/>
                  </a:solidFill>
                  <a:effectLst/>
                  <a:latin typeface="Söhne"/>
                </a:rPr>
                <a:t>  Security</a:t>
              </a:r>
              <a:endParaRPr lang="en-US" sz="2400" b="1" i="0" dirty="0">
                <a:solidFill>
                  <a:srgbClr val="FFFF00"/>
                </a:solidFill>
                <a:effectLst/>
                <a:latin typeface="Söhne"/>
              </a:endParaRPr>
            </a:p>
          </p:txBody>
        </p:sp>
        <p:sp>
          <p:nvSpPr>
            <p:cNvPr id="459" name="Google Shape;459;p23"/>
            <p:cNvSpPr txBox="1"/>
            <p:nvPr/>
          </p:nvSpPr>
          <p:spPr>
            <a:xfrm>
              <a:off x="3105149" y="1074738"/>
              <a:ext cx="1509713" cy="404812"/>
            </a:xfrm>
            <a:prstGeom prst="rect">
              <a:avLst/>
            </a:prstGeom>
            <a:noFill/>
            <a:ln>
              <a:noFill/>
            </a:ln>
          </p:spPr>
          <p:txBody>
            <a:bodyPr spcFirstLastPara="1" wrap="square" lIns="0" tIns="0" rIns="0" bIns="0" anchor="t" anchorCtr="0">
              <a:noAutofit/>
            </a:bodyPr>
            <a:lstStyle/>
            <a:p>
              <a:pPr algn="l"/>
              <a:r>
                <a:rPr lang="en-US" sz="2000" b="1" i="0" dirty="0">
                  <a:solidFill>
                    <a:srgbClr val="D1D5DB"/>
                  </a:solidFill>
                  <a:effectLst/>
                  <a:latin typeface="Söhne"/>
                </a:rPr>
                <a:t> Voting</a:t>
              </a:r>
            </a:p>
          </p:txBody>
        </p:sp>
        <p:sp>
          <p:nvSpPr>
            <p:cNvPr id="460" name="Google Shape;460;p23"/>
            <p:cNvSpPr txBox="1"/>
            <p:nvPr/>
          </p:nvSpPr>
          <p:spPr>
            <a:xfrm>
              <a:off x="3497261" y="-261139"/>
              <a:ext cx="1235076" cy="43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100"/>
                <a:buFont typeface="Montserrat"/>
                <a:buNone/>
              </a:pPr>
              <a:r>
                <a:rPr lang="en-US" sz="2100" b="1" i="0" u="none" dirty="0">
                  <a:solidFill>
                    <a:srgbClr val="FFFFFF"/>
                  </a:solidFill>
                  <a:latin typeface="Montserrat"/>
                  <a:ea typeface="Montserrat"/>
                  <a:cs typeface="Montserrat"/>
                  <a:sym typeface="Montserrat"/>
                </a:rPr>
                <a:t>L</a:t>
              </a:r>
              <a:endParaRPr dirty="0"/>
            </a:p>
          </p:txBody>
        </p:sp>
        <p:sp>
          <p:nvSpPr>
            <p:cNvPr id="461" name="Google Shape;461;p23"/>
            <p:cNvSpPr txBox="1"/>
            <p:nvPr/>
          </p:nvSpPr>
          <p:spPr>
            <a:xfrm>
              <a:off x="3933825" y="1063625"/>
              <a:ext cx="333375" cy="4048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100"/>
                <a:buFont typeface="Montserrat"/>
                <a:buNone/>
              </a:pPr>
              <a:endParaRPr dirty="0"/>
            </a:p>
          </p:txBody>
        </p:sp>
      </p:grpSp>
      <p:pic>
        <p:nvPicPr>
          <p:cNvPr id="1026" name="Picture 2" descr="SN6501-MULXFMR-EVM Evaluation board | TI.com">
            <a:extLst>
              <a:ext uri="{FF2B5EF4-FFF2-40B4-BE49-F238E27FC236}">
                <a16:creationId xmlns:a16="http://schemas.microsoft.com/office/drawing/2014/main" id="{161ADAF5-08EE-4A4E-819F-FB0B497F1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49" y="2548386"/>
            <a:ext cx="4775800" cy="2674448"/>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EFB1CEE-28D6-4144-8F69-42E2CE753F2E}"/>
              </a:ext>
            </a:extLst>
          </p:cNvPr>
          <p:cNvSpPr txBox="1"/>
          <p:nvPr/>
        </p:nvSpPr>
        <p:spPr>
          <a:xfrm>
            <a:off x="6648091" y="4910412"/>
            <a:ext cx="6096000" cy="400110"/>
          </a:xfrm>
          <a:prstGeom prst="rect">
            <a:avLst/>
          </a:prstGeom>
          <a:noFill/>
        </p:spPr>
        <p:txBody>
          <a:bodyPr wrap="square">
            <a:spAutoFit/>
          </a:bodyPr>
          <a:lstStyle/>
          <a:p>
            <a:pPr algn="l"/>
            <a:r>
              <a:rPr lang="en-US" sz="2000" b="0" i="0" u="none" strike="noStrike" dirty="0">
                <a:solidFill>
                  <a:srgbClr val="3C4043"/>
                </a:solidFill>
                <a:effectLst/>
                <a:latin typeface="Roboto" panose="02000000000000000000" pitchFamily="2" charset="0"/>
                <a:hlinkClick r:id="rId4" tooltip="SN6501-MULXFMR-EVM Evaluation board | TI.com"/>
              </a:rPr>
              <a:t>SN6501-MULXFMR-EVM Evaluation board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25074" y="99870"/>
            <a:ext cx="5943600" cy="4160520"/>
          </a:xfrm>
          <a:prstGeom prst="rect">
            <a:avLst/>
          </a:prstGeom>
        </p:spPr>
      </p:pic>
      <p:grpSp>
        <p:nvGrpSpPr>
          <p:cNvPr id="3" name="Group 2"/>
          <p:cNvGrpSpPr/>
          <p:nvPr/>
        </p:nvGrpSpPr>
        <p:grpSpPr>
          <a:xfrm>
            <a:off x="302700" y="4306118"/>
            <a:ext cx="4662999" cy="2366052"/>
            <a:chOff x="0" y="0"/>
            <a:chExt cx="4290060" cy="2112264"/>
          </a:xfrm>
        </p:grpSpPr>
        <p:sp>
          <p:nvSpPr>
            <p:cNvPr id="4" name="Rectangle 3"/>
            <p:cNvSpPr/>
            <p:nvPr/>
          </p:nvSpPr>
          <p:spPr>
            <a:xfrm>
              <a:off x="2164715" y="267209"/>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5" name="Rectangle 4"/>
            <p:cNvSpPr/>
            <p:nvPr/>
          </p:nvSpPr>
          <p:spPr>
            <a:xfrm>
              <a:off x="2164715" y="669544"/>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6" name="Rectangle 5"/>
            <p:cNvSpPr/>
            <p:nvPr/>
          </p:nvSpPr>
          <p:spPr>
            <a:xfrm>
              <a:off x="2164715" y="1071880"/>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7" name="Rectangle 6"/>
            <p:cNvSpPr/>
            <p:nvPr/>
          </p:nvSpPr>
          <p:spPr>
            <a:xfrm>
              <a:off x="1021715" y="1474166"/>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pic>
          <p:nvPicPr>
            <p:cNvPr id="8" name="Picture 7"/>
            <p:cNvPicPr/>
            <p:nvPr/>
          </p:nvPicPr>
          <p:blipFill>
            <a:blip r:embed="rId3"/>
            <a:stretch>
              <a:fillRect/>
            </a:stretch>
          </p:blipFill>
          <p:spPr>
            <a:xfrm>
              <a:off x="0" y="0"/>
              <a:ext cx="4290060" cy="2112264"/>
            </a:xfrm>
            <a:prstGeom prst="rect">
              <a:avLst/>
            </a:prstGeom>
          </p:spPr>
        </p:pic>
      </p:grpSp>
      <p:pic>
        <p:nvPicPr>
          <p:cNvPr id="9" name="Picture 8"/>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3177" y="4306118"/>
            <a:ext cx="6370995" cy="2366052"/>
          </a:xfrm>
          <a:prstGeom prst="rect">
            <a:avLst/>
          </a:prstGeom>
          <a:noFill/>
          <a:ln>
            <a:noFill/>
          </a:ln>
        </p:spPr>
      </p:pic>
    </p:spTree>
    <p:extLst>
      <p:ext uri="{BB962C8B-B14F-4D97-AF65-F5344CB8AC3E}">
        <p14:creationId xmlns:p14="http://schemas.microsoft.com/office/powerpoint/2010/main" val="2568871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grpSp>
        <p:nvGrpSpPr>
          <p:cNvPr id="2" name="Группа 1">
            <a:extLst>
              <a:ext uri="{FF2B5EF4-FFF2-40B4-BE49-F238E27FC236}">
                <a16:creationId xmlns:a16="http://schemas.microsoft.com/office/drawing/2014/main" id="{F375744B-5E5C-ED48-AAEA-8DA9B33394A3}"/>
              </a:ext>
            </a:extLst>
          </p:cNvPr>
          <p:cNvGrpSpPr/>
          <p:nvPr/>
        </p:nvGrpSpPr>
        <p:grpSpPr>
          <a:xfrm>
            <a:off x="3321050" y="1066800"/>
            <a:ext cx="6505575" cy="1566962"/>
            <a:chOff x="3321050" y="1066800"/>
            <a:chExt cx="6505575" cy="1566962"/>
          </a:xfrm>
        </p:grpSpPr>
        <p:sp>
          <p:nvSpPr>
            <p:cNvPr id="669" name="Google Shape;669;p32"/>
            <p:cNvSpPr/>
            <p:nvPr/>
          </p:nvSpPr>
          <p:spPr>
            <a:xfrm>
              <a:off x="3321050" y="1066800"/>
              <a:ext cx="6505575"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5C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70" name="Google Shape;670;p32"/>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4AF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73" name="Google Shape;673;p32"/>
            <p:cNvSpPr txBox="1"/>
            <p:nvPr/>
          </p:nvSpPr>
          <p:spPr>
            <a:xfrm>
              <a:off x="4360862" y="1247775"/>
              <a:ext cx="1519237" cy="13430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7200"/>
                <a:buFont typeface="Montserrat"/>
                <a:buNone/>
              </a:pPr>
              <a:r>
                <a:rPr lang="en-US" sz="7200" b="0" i="0" u="none">
                  <a:solidFill>
                    <a:srgbClr val="FFFFFF"/>
                  </a:solidFill>
                  <a:latin typeface="Montserrat"/>
                  <a:ea typeface="Montserrat"/>
                  <a:cs typeface="Montserrat"/>
                  <a:sym typeface="Montserrat"/>
                </a:rPr>
                <a:t>01</a:t>
              </a:r>
              <a:endParaRPr/>
            </a:p>
          </p:txBody>
        </p:sp>
        <p:sp>
          <p:nvSpPr>
            <p:cNvPr id="676" name="Google Shape;676;p32"/>
            <p:cNvSpPr txBox="1"/>
            <p:nvPr/>
          </p:nvSpPr>
          <p:spPr>
            <a:xfrm>
              <a:off x="5505062" y="1593440"/>
              <a:ext cx="3137288" cy="482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200"/>
                <a:buFont typeface="Open Sans SemiBold"/>
                <a:buNone/>
              </a:pPr>
              <a:r>
                <a:rPr lang="en-US" sz="3200" b="1" i="0" u="none" dirty="0">
                  <a:solidFill>
                    <a:srgbClr val="C00000"/>
                  </a:solidFill>
                  <a:latin typeface="Open Sans Semibold"/>
                  <a:ea typeface="Open Sans Semibold"/>
                  <a:cs typeface="Open Sans Semibold"/>
                  <a:sym typeface="Open Sans SemiBold"/>
                </a:rPr>
                <a:t>VERIFICATION</a:t>
              </a:r>
              <a:endParaRPr sz="2000" dirty="0">
                <a:solidFill>
                  <a:srgbClr val="C00000"/>
                </a:solidFill>
              </a:endParaRPr>
            </a:p>
          </p:txBody>
        </p:sp>
        <p:sp>
          <p:nvSpPr>
            <p:cNvPr id="680" name="Google Shape;680;p32"/>
            <p:cNvSpPr txBox="1"/>
            <p:nvPr/>
          </p:nvSpPr>
          <p:spPr>
            <a:xfrm>
              <a:off x="5737326" y="1893987"/>
              <a:ext cx="1939925" cy="739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Open Sans"/>
                <a:buNone/>
              </a:pPr>
              <a:endParaRPr dirty="0"/>
            </a:p>
          </p:txBody>
        </p:sp>
      </p:grpSp>
      <p:grpSp>
        <p:nvGrpSpPr>
          <p:cNvPr id="4" name="Группа 3">
            <a:extLst>
              <a:ext uri="{FF2B5EF4-FFF2-40B4-BE49-F238E27FC236}">
                <a16:creationId xmlns:a16="http://schemas.microsoft.com/office/drawing/2014/main" id="{728A21A7-29E8-3141-864D-1DEC85C63D6B}"/>
              </a:ext>
            </a:extLst>
          </p:cNvPr>
          <p:cNvGrpSpPr/>
          <p:nvPr/>
        </p:nvGrpSpPr>
        <p:grpSpPr>
          <a:xfrm>
            <a:off x="3321050" y="4313237"/>
            <a:ext cx="6505575" cy="1539875"/>
            <a:chOff x="3321050" y="4313237"/>
            <a:chExt cx="6505575" cy="1539875"/>
          </a:xfrm>
        </p:grpSpPr>
        <p:sp>
          <p:nvSpPr>
            <p:cNvPr id="665" name="Google Shape;665;p32"/>
            <p:cNvSpPr/>
            <p:nvPr/>
          </p:nvSpPr>
          <p:spPr>
            <a:xfrm>
              <a:off x="3321050" y="5051425"/>
              <a:ext cx="769937" cy="769937"/>
            </a:xfrm>
            <a:custGeom>
              <a:avLst/>
              <a:gdLst/>
              <a:ahLst/>
              <a:cxnLst/>
              <a:rect l="l" t="t" r="r" b="b"/>
              <a:pathLst>
                <a:path w="196" h="196" extrusionOk="0">
                  <a:moveTo>
                    <a:pt x="94" y="9"/>
                  </a:moveTo>
                  <a:cubicBezTo>
                    <a:pt x="3" y="182"/>
                    <a:pt x="3" y="182"/>
                    <a:pt x="3" y="182"/>
                  </a:cubicBezTo>
                  <a:cubicBezTo>
                    <a:pt x="0" y="189"/>
                    <a:pt x="5" y="196"/>
                    <a:pt x="12" y="196"/>
                  </a:cubicBezTo>
                  <a:cubicBezTo>
                    <a:pt x="196" y="196"/>
                    <a:pt x="196" y="196"/>
                    <a:pt x="196" y="196"/>
                  </a:cubicBezTo>
                  <a:cubicBezTo>
                    <a:pt x="94" y="0"/>
                    <a:pt x="94" y="0"/>
                    <a:pt x="94" y="0"/>
                  </a:cubicBezTo>
                  <a:cubicBezTo>
                    <a:pt x="95" y="3"/>
                    <a:pt x="95" y="6"/>
                    <a:pt x="94" y="9"/>
                  </a:cubicBezTo>
                  <a:close/>
                </a:path>
              </a:pathLst>
            </a:custGeom>
            <a:solidFill>
              <a:srgbClr val="C3C3C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6" name="Google Shape;666;p32"/>
            <p:cNvSpPr/>
            <p:nvPr/>
          </p:nvSpPr>
          <p:spPr>
            <a:xfrm>
              <a:off x="3321050" y="4313237"/>
              <a:ext cx="6505575" cy="1508125"/>
            </a:xfrm>
            <a:custGeom>
              <a:avLst/>
              <a:gdLst/>
              <a:ahLst/>
              <a:cxnLst/>
              <a:rect l="l" t="t" r="r" b="b"/>
              <a:pathLst>
                <a:path w="1658" h="384" extrusionOk="0">
                  <a:moveTo>
                    <a:pt x="1561" y="5"/>
                  </a:moveTo>
                  <a:cubicBezTo>
                    <a:pt x="1560" y="2"/>
                    <a:pt x="1556" y="0"/>
                    <a:pt x="1553" y="0"/>
                  </a:cubicBezTo>
                  <a:cubicBezTo>
                    <a:pt x="12" y="0"/>
                    <a:pt x="12" y="0"/>
                    <a:pt x="12" y="0"/>
                  </a:cubicBezTo>
                  <a:cubicBezTo>
                    <a:pt x="5" y="0"/>
                    <a:pt x="0" y="8"/>
                    <a:pt x="3" y="14"/>
                  </a:cubicBezTo>
                  <a:cubicBezTo>
                    <a:pt x="94" y="188"/>
                    <a:pt x="94" y="188"/>
                    <a:pt x="94" y="188"/>
                  </a:cubicBezTo>
                  <a:cubicBezTo>
                    <a:pt x="94" y="188"/>
                    <a:pt x="94" y="188"/>
                    <a:pt x="94" y="188"/>
                  </a:cubicBezTo>
                  <a:cubicBezTo>
                    <a:pt x="196" y="384"/>
                    <a:pt x="196" y="384"/>
                    <a:pt x="196" y="384"/>
                  </a:cubicBezTo>
                  <a:cubicBezTo>
                    <a:pt x="1553" y="384"/>
                    <a:pt x="1553" y="384"/>
                    <a:pt x="1553" y="384"/>
                  </a:cubicBezTo>
                  <a:cubicBezTo>
                    <a:pt x="1556" y="384"/>
                    <a:pt x="1560" y="382"/>
                    <a:pt x="1561" y="379"/>
                  </a:cubicBezTo>
                  <a:cubicBezTo>
                    <a:pt x="1657" y="197"/>
                    <a:pt x="1657" y="197"/>
                    <a:pt x="1657" y="197"/>
                  </a:cubicBezTo>
                  <a:cubicBezTo>
                    <a:pt x="1658" y="194"/>
                    <a:pt x="1658" y="190"/>
                    <a:pt x="1657" y="188"/>
                  </a:cubicBezTo>
                  <a:lnTo>
                    <a:pt x="1561" y="5"/>
                  </a:lnTo>
                  <a:close/>
                </a:path>
              </a:pathLst>
            </a:custGeom>
            <a:solidFill>
              <a:srgbClr val="E0E3D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72" name="Google Shape;672;p32"/>
            <p:cNvSpPr txBox="1"/>
            <p:nvPr/>
          </p:nvSpPr>
          <p:spPr>
            <a:xfrm>
              <a:off x="4283075" y="4486275"/>
              <a:ext cx="1722437" cy="13668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3A3A3A"/>
                </a:buClr>
                <a:buSzPts val="7300"/>
                <a:buFont typeface="Montserrat"/>
                <a:buNone/>
              </a:pPr>
              <a:r>
                <a:rPr lang="en-US" sz="7300" b="0" i="0" u="none">
                  <a:solidFill>
                    <a:srgbClr val="3A3A3A"/>
                  </a:solidFill>
                  <a:latin typeface="Montserrat"/>
                  <a:ea typeface="Montserrat"/>
                  <a:cs typeface="Montserrat"/>
                  <a:sym typeface="Montserrat"/>
                </a:rPr>
                <a:t>03</a:t>
              </a:r>
              <a:endParaRPr/>
            </a:p>
          </p:txBody>
        </p:sp>
        <p:sp>
          <p:nvSpPr>
            <p:cNvPr id="674" name="Google Shape;674;p32"/>
            <p:cNvSpPr txBox="1"/>
            <p:nvPr/>
          </p:nvSpPr>
          <p:spPr>
            <a:xfrm>
              <a:off x="5900736" y="4565649"/>
              <a:ext cx="2349501" cy="73818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3A3A3A"/>
                </a:buClr>
                <a:buSzPts val="2200"/>
                <a:buFont typeface="Open Sans SemiBold"/>
                <a:buNone/>
              </a:pPr>
              <a:r>
                <a:rPr lang="en-US" sz="3200" b="1" i="0" u="none" dirty="0">
                  <a:solidFill>
                    <a:srgbClr val="3A3A3A"/>
                  </a:solidFill>
                  <a:latin typeface="Open Sans Semibold"/>
                  <a:ea typeface="Open Sans Semibold"/>
                  <a:cs typeface="Open Sans Semibold"/>
                  <a:sym typeface="Open Sans SemiBold"/>
                </a:rPr>
                <a:t>COUNTER</a:t>
              </a:r>
              <a:endParaRPr sz="2000" dirty="0"/>
            </a:p>
          </p:txBody>
        </p:sp>
        <p:sp>
          <p:nvSpPr>
            <p:cNvPr id="681" name="Google Shape;681;p32"/>
            <p:cNvSpPr txBox="1"/>
            <p:nvPr/>
          </p:nvSpPr>
          <p:spPr>
            <a:xfrm>
              <a:off x="5813425" y="4897437"/>
              <a:ext cx="1939925" cy="738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36363"/>
                </a:buClr>
                <a:buSzPts val="1400"/>
                <a:buFont typeface="Open Sans"/>
                <a:buNone/>
              </a:pPr>
              <a:endParaRPr dirty="0"/>
            </a:p>
          </p:txBody>
        </p:sp>
      </p:grpSp>
      <p:grpSp>
        <p:nvGrpSpPr>
          <p:cNvPr id="3" name="Группа 2">
            <a:extLst>
              <a:ext uri="{FF2B5EF4-FFF2-40B4-BE49-F238E27FC236}">
                <a16:creationId xmlns:a16="http://schemas.microsoft.com/office/drawing/2014/main" id="{8F19946F-AB40-2045-B0BC-4717F9F52B32}"/>
              </a:ext>
            </a:extLst>
          </p:cNvPr>
          <p:cNvGrpSpPr/>
          <p:nvPr/>
        </p:nvGrpSpPr>
        <p:grpSpPr>
          <a:xfrm>
            <a:off x="2136775" y="2689225"/>
            <a:ext cx="6505575" cy="1555467"/>
            <a:chOff x="2136775" y="2689225"/>
            <a:chExt cx="6505575" cy="1555467"/>
          </a:xfrm>
        </p:grpSpPr>
        <p:sp>
          <p:nvSpPr>
            <p:cNvPr id="667" name="Google Shape;667;p32"/>
            <p:cNvSpPr/>
            <p:nvPr/>
          </p:nvSpPr>
          <p:spPr>
            <a:xfrm>
              <a:off x="7866062" y="3430587"/>
              <a:ext cx="769937" cy="769937"/>
            </a:xfrm>
            <a:custGeom>
              <a:avLst/>
              <a:gdLst/>
              <a:ahLst/>
              <a:cxnLst/>
              <a:rect l="l" t="t" r="r" b="b"/>
              <a:pathLst>
                <a:path w="196" h="196" extrusionOk="0">
                  <a:moveTo>
                    <a:pt x="184" y="196"/>
                  </a:moveTo>
                  <a:cubicBezTo>
                    <a:pt x="191" y="196"/>
                    <a:pt x="196" y="188"/>
                    <a:pt x="193" y="182"/>
                  </a:cubicBezTo>
                  <a:cubicBezTo>
                    <a:pt x="102" y="8"/>
                    <a:pt x="102" y="8"/>
                    <a:pt x="102" y="8"/>
                  </a:cubicBezTo>
                  <a:cubicBezTo>
                    <a:pt x="101" y="5"/>
                    <a:pt x="101" y="2"/>
                    <a:pt x="102" y="0"/>
                  </a:cubicBezTo>
                  <a:cubicBezTo>
                    <a:pt x="0" y="196"/>
                    <a:pt x="0" y="196"/>
                    <a:pt x="0" y="196"/>
                  </a:cubicBezTo>
                  <a:lnTo>
                    <a:pt x="184" y="196"/>
                  </a:lnTo>
                  <a:close/>
                </a:path>
              </a:pathLst>
            </a:custGeom>
            <a:solidFill>
              <a:srgbClr val="5E504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68" name="Google Shape;668;p32"/>
            <p:cNvSpPr/>
            <p:nvPr/>
          </p:nvSpPr>
          <p:spPr>
            <a:xfrm>
              <a:off x="2136775" y="2689225"/>
              <a:ext cx="6505575" cy="1511300"/>
            </a:xfrm>
            <a:custGeom>
              <a:avLst/>
              <a:gdLst/>
              <a:ahLst/>
              <a:cxnLst/>
              <a:rect l="l" t="t" r="r" b="b"/>
              <a:pathLst>
                <a:path w="1658" h="385" extrusionOk="0">
                  <a:moveTo>
                    <a:pt x="1564" y="189"/>
                  </a:moveTo>
                  <a:cubicBezTo>
                    <a:pt x="1564" y="189"/>
                    <a:pt x="1564" y="188"/>
                    <a:pt x="1564" y="188"/>
                  </a:cubicBezTo>
                  <a:cubicBezTo>
                    <a:pt x="1655" y="14"/>
                    <a:pt x="1655" y="14"/>
                    <a:pt x="1655" y="14"/>
                  </a:cubicBezTo>
                  <a:cubicBezTo>
                    <a:pt x="1658" y="8"/>
                    <a:pt x="1653" y="0"/>
                    <a:pt x="1646" y="0"/>
                  </a:cubicBezTo>
                  <a:cubicBezTo>
                    <a:pt x="105" y="0"/>
                    <a:pt x="105" y="0"/>
                    <a:pt x="105" y="0"/>
                  </a:cubicBezTo>
                  <a:cubicBezTo>
                    <a:pt x="101" y="0"/>
                    <a:pt x="98" y="2"/>
                    <a:pt x="96" y="5"/>
                  </a:cubicBezTo>
                  <a:cubicBezTo>
                    <a:pt x="1" y="188"/>
                    <a:pt x="1" y="188"/>
                    <a:pt x="1" y="188"/>
                  </a:cubicBezTo>
                  <a:cubicBezTo>
                    <a:pt x="0" y="191"/>
                    <a:pt x="0" y="194"/>
                    <a:pt x="1" y="197"/>
                  </a:cubicBezTo>
                  <a:cubicBezTo>
                    <a:pt x="96" y="380"/>
                    <a:pt x="96" y="380"/>
                    <a:pt x="96" y="380"/>
                  </a:cubicBezTo>
                  <a:cubicBezTo>
                    <a:pt x="98" y="383"/>
                    <a:pt x="101" y="385"/>
                    <a:pt x="105" y="385"/>
                  </a:cubicBezTo>
                  <a:cubicBezTo>
                    <a:pt x="1462" y="385"/>
                    <a:pt x="1462" y="385"/>
                    <a:pt x="1462" y="385"/>
                  </a:cubicBezTo>
                  <a:lnTo>
                    <a:pt x="1564" y="189"/>
                  </a:lnTo>
                  <a:close/>
                </a:path>
              </a:pathLst>
            </a:custGeom>
            <a:solidFill>
              <a:srgbClr val="7E67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71" name="Google Shape;671;p32"/>
            <p:cNvSpPr txBox="1"/>
            <p:nvPr/>
          </p:nvSpPr>
          <p:spPr>
            <a:xfrm>
              <a:off x="6519862" y="2865437"/>
              <a:ext cx="1730375" cy="13668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7300"/>
                <a:buFont typeface="Montserrat"/>
                <a:buNone/>
              </a:pPr>
              <a:r>
                <a:rPr lang="en-US" sz="7300" b="0" i="0" u="none">
                  <a:solidFill>
                    <a:srgbClr val="FFFFFF"/>
                  </a:solidFill>
                  <a:latin typeface="Montserrat"/>
                  <a:ea typeface="Montserrat"/>
                  <a:cs typeface="Montserrat"/>
                  <a:sym typeface="Montserrat"/>
                </a:rPr>
                <a:t>02</a:t>
              </a:r>
              <a:endParaRPr/>
            </a:p>
          </p:txBody>
        </p:sp>
        <p:sp>
          <p:nvSpPr>
            <p:cNvPr id="675" name="Google Shape;675;p32"/>
            <p:cNvSpPr txBox="1"/>
            <p:nvPr/>
          </p:nvSpPr>
          <p:spPr>
            <a:xfrm>
              <a:off x="3086101" y="3217863"/>
              <a:ext cx="3344556" cy="7810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2200"/>
                <a:buFont typeface="Open Sans SemiBold"/>
                <a:buNone/>
              </a:pPr>
              <a:r>
                <a:rPr lang="en-US" sz="3600" b="1" i="0" u="none" dirty="0">
                  <a:solidFill>
                    <a:srgbClr val="FFFF00"/>
                  </a:solidFill>
                  <a:latin typeface="Open Sans Semibold"/>
                  <a:ea typeface="Open Sans Semibold"/>
                  <a:cs typeface="Open Sans Semibold"/>
                  <a:sym typeface="Open Sans SemiBold"/>
                </a:rPr>
                <a:t>SELECTION</a:t>
              </a:r>
              <a:endParaRPr sz="2400" dirty="0">
                <a:solidFill>
                  <a:srgbClr val="FFFF00"/>
                </a:solidFill>
              </a:endParaRPr>
            </a:p>
          </p:txBody>
        </p:sp>
        <p:sp>
          <p:nvSpPr>
            <p:cNvPr id="682" name="Google Shape;682;p32"/>
            <p:cNvSpPr txBox="1"/>
            <p:nvPr/>
          </p:nvSpPr>
          <p:spPr>
            <a:xfrm>
              <a:off x="4187825" y="3504917"/>
              <a:ext cx="1939925" cy="739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400"/>
                <a:buFont typeface="Open Sans"/>
                <a:buNone/>
              </a:pPr>
              <a:endParaRPr dirty="0"/>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p:nvPr/>
        </p:nvSpPr>
        <p:spPr>
          <a:xfrm>
            <a:off x="784225" y="1348431"/>
            <a:ext cx="10995714" cy="565712"/>
          </a:xfrm>
          <a:prstGeom prst="rect">
            <a:avLst/>
          </a:prstGeom>
          <a:noFill/>
          <a:ln>
            <a:noFill/>
          </a:ln>
        </p:spPr>
        <p:txBody>
          <a:bodyPr spcFirstLastPara="1" wrap="square" lIns="91425" tIns="45700" rIns="91425" bIns="45700" anchor="t" anchorCtr="0">
            <a:noAutofit/>
          </a:bodyPr>
          <a:lstStyle/>
          <a:p>
            <a:pPr marL="457200" lvl="0" indent="-457200">
              <a:buClr>
                <a:schemeClr val="dk1"/>
              </a:buClr>
              <a:buSzPts val="1800"/>
              <a:buAutoNum type="arabicPeriod"/>
            </a:pPr>
            <a:r>
              <a:rPr lang="en-US" sz="2400" dirty="0"/>
              <a:t>Verification of a valid voter : NID number as INPUT by using a comparator</a:t>
            </a:r>
            <a:r>
              <a:rPr lang="en-US" sz="2400" dirty="0" smtClean="0"/>
              <a:t>.</a:t>
            </a:r>
            <a:endParaRPr lang="en-US" sz="2400" dirty="0"/>
          </a:p>
        </p:txBody>
      </p:sp>
      <p:sp>
        <p:nvSpPr>
          <p:cNvPr id="244" name="Google Shape;244;p16"/>
          <p:cNvSpPr txBox="1"/>
          <p:nvPr/>
        </p:nvSpPr>
        <p:spPr>
          <a:xfrm>
            <a:off x="784225" y="4441576"/>
            <a:ext cx="2955568" cy="5540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Montserrat"/>
              <a:buNone/>
            </a:pPr>
            <a:endParaRPr b="1" dirty="0">
              <a:latin typeface="Montserrat ExtraBold" panose="02000505000000020004" pitchFamily="2" charset="77"/>
            </a:endParaRPr>
          </a:p>
        </p:txBody>
      </p:sp>
      <p:sp>
        <p:nvSpPr>
          <p:cNvPr id="245" name="Google Shape;245;p16"/>
          <p:cNvSpPr txBox="1"/>
          <p:nvPr/>
        </p:nvSpPr>
        <p:spPr>
          <a:xfrm>
            <a:off x="3329797" y="400775"/>
            <a:ext cx="4601053" cy="5540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3600"/>
              <a:buFont typeface="Montserrat"/>
              <a:buNone/>
            </a:pPr>
            <a:r>
              <a:rPr lang="en-US" sz="3600" b="1" u="sng" dirty="0">
                <a:solidFill>
                  <a:srgbClr val="C00000"/>
                </a:solidFill>
                <a:latin typeface="Montserrat ExtraBold" panose="02000505000000020004" pitchFamily="2" charset="77"/>
                <a:ea typeface="Montserrat"/>
                <a:cs typeface="Montserrat"/>
                <a:sym typeface="Montserrat"/>
              </a:rPr>
              <a:t>PROCEDURE</a:t>
            </a:r>
            <a:endParaRPr b="1" u="sng" dirty="0">
              <a:solidFill>
                <a:srgbClr val="C00000"/>
              </a:solidFill>
              <a:latin typeface="Montserrat ExtraBold" panose="02000505000000020004" pitchFamily="2" charset="77"/>
            </a:endParaRPr>
          </a:p>
        </p:txBody>
      </p:sp>
      <p:sp>
        <p:nvSpPr>
          <p:cNvPr id="246" name="Google Shape;246;p16"/>
          <p:cNvSpPr txBox="1"/>
          <p:nvPr/>
        </p:nvSpPr>
        <p:spPr>
          <a:xfrm>
            <a:off x="8866187" y="2697412"/>
            <a:ext cx="2640012" cy="149444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800"/>
              <a:buFont typeface="Open Sans"/>
              <a:buNone/>
            </a:pPr>
            <a:endParaRPr dirty="0"/>
          </a:p>
        </p:txBody>
      </p:sp>
      <p:pic>
        <p:nvPicPr>
          <p:cNvPr id="16" name="Picture 15">
            <a:extLst>
              <a:ext uri="{FF2B5EF4-FFF2-40B4-BE49-F238E27FC236}">
                <a16:creationId xmlns:a16="http://schemas.microsoft.com/office/drawing/2014/main" id="{AB99207B-8BAF-4EF1-8466-6F5112709C60}"/>
              </a:ext>
            </a:extLst>
          </p:cNvPr>
          <p:cNvPicPr/>
          <p:nvPr/>
        </p:nvPicPr>
        <p:blipFill>
          <a:blip r:embed="rId3">
            <a:extLst>
              <a:ext uri="{28A0092B-C50C-407E-A947-70E740481C1C}">
                <a14:useLocalDpi xmlns:a14="http://schemas.microsoft.com/office/drawing/2010/main" val="0"/>
              </a:ext>
            </a:extLst>
          </a:blip>
          <a:stretch>
            <a:fillRect/>
          </a:stretch>
        </p:blipFill>
        <p:spPr>
          <a:xfrm>
            <a:off x="784225" y="2307763"/>
            <a:ext cx="5133975" cy="3825668"/>
          </a:xfrm>
          <a:prstGeom prst="rect">
            <a:avLst/>
          </a:prstGeom>
        </p:spPr>
      </p:pic>
      <p:pic>
        <p:nvPicPr>
          <p:cNvPr id="17" name="Picture 16">
            <a:extLst>
              <a:ext uri="{FF2B5EF4-FFF2-40B4-BE49-F238E27FC236}">
                <a16:creationId xmlns:a16="http://schemas.microsoft.com/office/drawing/2014/main" id="{769FCCC8-851F-4D0A-906D-F97A72C8021D}"/>
              </a:ext>
            </a:extLst>
          </p:cNvPr>
          <p:cNvPicPr/>
          <p:nvPr/>
        </p:nvPicPr>
        <p:blipFill>
          <a:blip r:embed="rId4">
            <a:extLst>
              <a:ext uri="{28A0092B-C50C-407E-A947-70E740481C1C}">
                <a14:useLocalDpi xmlns:a14="http://schemas.microsoft.com/office/drawing/2010/main" val="0"/>
              </a:ext>
            </a:extLst>
          </a:blip>
          <a:stretch>
            <a:fillRect/>
          </a:stretch>
        </p:blipFill>
        <p:spPr>
          <a:xfrm>
            <a:off x="6687780" y="2307762"/>
            <a:ext cx="3869898" cy="3825669"/>
          </a:xfrm>
          <a:prstGeom prst="rect">
            <a:avLst/>
          </a:prstGeom>
        </p:spPr>
      </p:pic>
    </p:spTree>
    <p:extLst>
      <p:ext uri="{BB962C8B-B14F-4D97-AF65-F5344CB8AC3E}">
        <p14:creationId xmlns:p14="http://schemas.microsoft.com/office/powerpoint/2010/main" val="31014246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6"/>
          <p:cNvSpPr txBox="1"/>
          <p:nvPr/>
        </p:nvSpPr>
        <p:spPr>
          <a:xfrm>
            <a:off x="-3603756" y="2407743"/>
            <a:ext cx="20124343" cy="3055191"/>
          </a:xfrm>
          <a:prstGeom prst="rect">
            <a:avLst/>
          </a:prstGeom>
          <a:noFill/>
          <a:ln>
            <a:noFill/>
          </a:ln>
        </p:spPr>
        <p:txBody>
          <a:bodyPr spcFirstLastPara="1" wrap="square" lIns="91425" tIns="45700" rIns="91425" bIns="45700" anchor="t" anchorCtr="0">
            <a:noAutofit/>
          </a:bodyPr>
          <a:lstStyle/>
          <a:p>
            <a:pPr lvl="0">
              <a:buClr>
                <a:schemeClr val="dk1"/>
              </a:buClr>
              <a:buSzPts val="1800"/>
            </a:pPr>
            <a:endParaRPr lang="en-US" sz="2400" b="1" dirty="0"/>
          </a:p>
          <a:p>
            <a:pPr lvl="0">
              <a:buClr>
                <a:schemeClr val="dk1"/>
              </a:buClr>
              <a:buSzPts val="1800"/>
            </a:pPr>
            <a:r>
              <a:rPr lang="en-US" sz="1800" b="1" dirty="0"/>
              <a:t> </a:t>
            </a:r>
          </a:p>
          <a:p>
            <a:pPr lvl="0">
              <a:buClr>
                <a:schemeClr val="dk1"/>
              </a:buClr>
              <a:buSzPts val="1800"/>
            </a:pPr>
            <a:endParaRPr sz="1800" b="1" dirty="0"/>
          </a:p>
        </p:txBody>
      </p:sp>
      <p:sp>
        <p:nvSpPr>
          <p:cNvPr id="244" name="Google Shape;244;p16"/>
          <p:cNvSpPr txBox="1"/>
          <p:nvPr/>
        </p:nvSpPr>
        <p:spPr>
          <a:xfrm>
            <a:off x="784225" y="4441576"/>
            <a:ext cx="2955568" cy="5540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Montserrat"/>
              <a:buNone/>
            </a:pPr>
            <a:endParaRPr b="1" dirty="0">
              <a:latin typeface="Montserrat ExtraBold" panose="02000505000000020004" pitchFamily="2" charset="77"/>
            </a:endParaRPr>
          </a:p>
        </p:txBody>
      </p:sp>
      <p:sp>
        <p:nvSpPr>
          <p:cNvPr id="246" name="Google Shape;246;p16"/>
          <p:cNvSpPr txBox="1"/>
          <p:nvPr/>
        </p:nvSpPr>
        <p:spPr>
          <a:xfrm>
            <a:off x="8866187" y="2697412"/>
            <a:ext cx="2640012" cy="149444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800"/>
              <a:buFont typeface="Open Sans"/>
              <a:buNone/>
            </a:pPr>
            <a:endParaRPr dirty="0"/>
          </a:p>
        </p:txBody>
      </p:sp>
      <p:sp>
        <p:nvSpPr>
          <p:cNvPr id="6" name="AutoShape 2">
            <a:extLst>
              <a:ext uri="{FF2B5EF4-FFF2-40B4-BE49-F238E27FC236}">
                <a16:creationId xmlns:a16="http://schemas.microsoft.com/office/drawing/2014/main" id="{AE5B2142-4433-4E9F-B7CE-DFA2D7F7D92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ED735192-3B7E-4E97-94BF-4D846A84060D}"/>
              </a:ext>
            </a:extLst>
          </p:cNvPr>
          <p:cNvSpPr>
            <a:spLocks noChangeAspect="1" noChangeArrowheads="1"/>
          </p:cNvSpPr>
          <p:nvPr/>
        </p:nvSpPr>
        <p:spPr bwMode="auto">
          <a:xfrm>
            <a:off x="1806443" y="4272296"/>
            <a:ext cx="557845" cy="5578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XNOR Gate - Logic Gates Tutorial">
            <a:extLst>
              <a:ext uri="{FF2B5EF4-FFF2-40B4-BE49-F238E27FC236}">
                <a16:creationId xmlns:a16="http://schemas.microsoft.com/office/drawing/2014/main" id="{C141C620-BACF-4AC8-B90E-E3A6CC308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751" y="1408486"/>
            <a:ext cx="3573692" cy="428843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AND Gate - Logic Gates Tutorial">
            <a:extLst>
              <a:ext uri="{FF2B5EF4-FFF2-40B4-BE49-F238E27FC236}">
                <a16:creationId xmlns:a16="http://schemas.microsoft.com/office/drawing/2014/main" id="{5E9BDD67-D2D0-4727-BC1F-4B8DB3CC0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19550"/>
            <a:ext cx="3482472" cy="41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28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750" fill="hold"/>
                                        <p:tgtEl>
                                          <p:spTgt spid="237"/>
                                        </p:tgtEl>
                                        <p:attrNameLst>
                                          <p:attrName>ppt_x</p:attrName>
                                        </p:attrNameLst>
                                      </p:cBhvr>
                                      <p:tavLst>
                                        <p:tav tm="0">
                                          <p:val>
                                            <p:strVal val="0-#ppt_w/2"/>
                                          </p:val>
                                        </p:tav>
                                        <p:tav tm="100000">
                                          <p:val>
                                            <p:strVal val="#ppt_x"/>
                                          </p:val>
                                        </p:tav>
                                      </p:tavLst>
                                    </p:anim>
                                    <p:anim calcmode="lin" valueType="num">
                                      <p:cBhvr additive="base">
                                        <p:cTn id="8" dur="750" fill="hold"/>
                                        <p:tgtEl>
                                          <p:spTgt spid="2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6"/>
          <p:cNvSpPr txBox="1"/>
          <p:nvPr/>
        </p:nvSpPr>
        <p:spPr>
          <a:xfrm>
            <a:off x="1190625" y="1433512"/>
            <a:ext cx="1774825" cy="739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Open Sans"/>
              <a:buNone/>
            </a:pPr>
            <a:endParaRPr dirty="0"/>
          </a:p>
        </p:txBody>
      </p:sp>
      <p:sp>
        <p:nvSpPr>
          <p:cNvPr id="770" name="Google Shape;770;p36"/>
          <p:cNvSpPr txBox="1"/>
          <p:nvPr/>
        </p:nvSpPr>
        <p:spPr>
          <a:xfrm>
            <a:off x="1988975" y="1032472"/>
            <a:ext cx="8052699" cy="99799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endParaRPr dirty="0">
              <a:latin typeface="+mj-lt"/>
            </a:endParaRPr>
          </a:p>
        </p:txBody>
      </p:sp>
      <p:sp>
        <p:nvSpPr>
          <p:cNvPr id="771" name="Google Shape;771;p36"/>
          <p:cNvSpPr txBox="1"/>
          <p:nvPr/>
        </p:nvSpPr>
        <p:spPr>
          <a:xfrm>
            <a:off x="9382125" y="4267200"/>
            <a:ext cx="1597025" cy="546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endParaRPr dirty="0">
              <a:latin typeface="Montserrat" panose="02000505000000020004" pitchFamily="2" charset="77"/>
            </a:endParaRPr>
          </a:p>
        </p:txBody>
      </p:sp>
      <p:sp>
        <p:nvSpPr>
          <p:cNvPr id="772" name="Google Shape;772;p36"/>
          <p:cNvSpPr txBox="1"/>
          <p:nvPr/>
        </p:nvSpPr>
        <p:spPr>
          <a:xfrm>
            <a:off x="2962275" y="422316"/>
            <a:ext cx="5735350" cy="82232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2500"/>
              <a:buFont typeface="Open Sans SemiBold"/>
              <a:buNone/>
            </a:pPr>
            <a:r>
              <a:rPr lang="en-US" sz="3200" b="1" u="sng" dirty="0" smtClean="0">
                <a:solidFill>
                  <a:srgbClr val="C00000"/>
                </a:solidFill>
                <a:latin typeface="+mn-lt"/>
                <a:ea typeface="Open Sans Semibold"/>
                <a:cs typeface="Open Sans Semibold"/>
                <a:sym typeface="Open Sans SemiBold"/>
              </a:rPr>
              <a:t>SELECTING</a:t>
            </a:r>
            <a:r>
              <a:rPr lang="en-US" sz="3200" b="1" u="sng" dirty="0" smtClean="0">
                <a:solidFill>
                  <a:srgbClr val="C00000"/>
                </a:solidFill>
                <a:latin typeface="Montserrat" panose="02000505000000020004" pitchFamily="2" charset="77"/>
                <a:ea typeface="Open Sans Semibold"/>
                <a:cs typeface="Open Sans Semibold"/>
                <a:sym typeface="Open Sans SemiBold"/>
              </a:rPr>
              <a:t> CANDIDATES</a:t>
            </a:r>
            <a:endParaRPr sz="1800" u="sng" dirty="0">
              <a:solidFill>
                <a:srgbClr val="C00000"/>
              </a:solidFill>
              <a:latin typeface="Montserrat" panose="02000505000000020004" pitchFamily="2" charset="77"/>
            </a:endParaRPr>
          </a:p>
        </p:txBody>
      </p:sp>
      <p:sp>
        <p:nvSpPr>
          <p:cNvPr id="773" name="Google Shape;773;p36"/>
          <p:cNvSpPr txBox="1"/>
          <p:nvPr/>
        </p:nvSpPr>
        <p:spPr>
          <a:xfrm>
            <a:off x="1293813" y="4267200"/>
            <a:ext cx="1606550" cy="5461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2500"/>
              <a:buFont typeface="Open Sans SemiBold"/>
              <a:buNone/>
            </a:pPr>
            <a:endParaRPr dirty="0">
              <a:latin typeface="Montserrat" panose="02000505000000020004" pitchFamily="2" charset="77"/>
            </a:endParaRPr>
          </a:p>
        </p:txBody>
      </p:sp>
      <p:sp>
        <p:nvSpPr>
          <p:cNvPr id="774" name="Google Shape;774;p36"/>
          <p:cNvSpPr txBox="1"/>
          <p:nvPr/>
        </p:nvSpPr>
        <p:spPr>
          <a:xfrm>
            <a:off x="1187450" y="4637087"/>
            <a:ext cx="1774825" cy="738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Open Sans"/>
              <a:buNone/>
            </a:pPr>
            <a:endParaRPr dirty="0"/>
          </a:p>
        </p:txBody>
      </p:sp>
      <p:sp>
        <p:nvSpPr>
          <p:cNvPr id="775" name="Google Shape;775;p36"/>
          <p:cNvSpPr txBox="1"/>
          <p:nvPr/>
        </p:nvSpPr>
        <p:spPr>
          <a:xfrm>
            <a:off x="9301162" y="1463675"/>
            <a:ext cx="1773237" cy="738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dirty="0"/>
          </a:p>
        </p:txBody>
      </p:sp>
      <p:pic>
        <p:nvPicPr>
          <p:cNvPr id="7" name="Picture 6">
            <a:extLst>
              <a:ext uri="{FF2B5EF4-FFF2-40B4-BE49-F238E27FC236}">
                <a16:creationId xmlns:a16="http://schemas.microsoft.com/office/drawing/2014/main" id="{FA1EB2BA-1E18-482D-9184-4A14D2B21DFD}"/>
              </a:ext>
            </a:extLst>
          </p:cNvPr>
          <p:cNvPicPr>
            <a:picLocks noChangeAspect="1"/>
          </p:cNvPicPr>
          <p:nvPr/>
        </p:nvPicPr>
        <p:blipFill>
          <a:blip r:embed="rId3"/>
          <a:stretch>
            <a:fillRect/>
          </a:stretch>
        </p:blipFill>
        <p:spPr>
          <a:xfrm>
            <a:off x="3249118" y="2201862"/>
            <a:ext cx="5839642" cy="3771235"/>
          </a:xfrm>
          <a:prstGeom prst="rect">
            <a:avLst/>
          </a:prstGeom>
        </p:spPr>
      </p:pic>
      <p:sp>
        <p:nvSpPr>
          <p:cNvPr id="27" name="Google Shape;770;p36"/>
          <p:cNvSpPr txBox="1"/>
          <p:nvPr/>
        </p:nvSpPr>
        <p:spPr>
          <a:xfrm>
            <a:off x="2099693" y="1060509"/>
            <a:ext cx="8428607" cy="99799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r>
              <a:rPr lang="en-US" sz="2400" i="0" u="none" dirty="0">
                <a:solidFill>
                  <a:srgbClr val="000000"/>
                </a:solidFill>
                <a:latin typeface="+mn-lt"/>
                <a:ea typeface="Open Sans Semibold"/>
                <a:cs typeface="Open Sans Semibold"/>
                <a:sym typeface="Open Sans SemiBold"/>
              </a:rPr>
              <a:t>A </a:t>
            </a:r>
            <a:r>
              <a:rPr lang="en-US" sz="2400" dirty="0" smtClean="0">
                <a:latin typeface="+mn-lt"/>
                <a:ea typeface="Open Sans Semibold"/>
                <a:cs typeface="Open Sans Semibold"/>
                <a:sym typeface="Open Sans SemiBold"/>
              </a:rPr>
              <a:t>4 to 2 Bit </a:t>
            </a:r>
            <a:r>
              <a:rPr lang="en-US" sz="2400" i="0" u="none" dirty="0" smtClean="0">
                <a:solidFill>
                  <a:srgbClr val="000000"/>
                </a:solidFill>
                <a:latin typeface="+mn-lt"/>
                <a:ea typeface="Open Sans Semibold"/>
                <a:cs typeface="Open Sans Semibold"/>
                <a:sym typeface="Open Sans SemiBold"/>
              </a:rPr>
              <a:t> encoder with SPDT is </a:t>
            </a:r>
            <a:r>
              <a:rPr lang="en-US" sz="2400" i="0" u="none" dirty="0">
                <a:solidFill>
                  <a:srgbClr val="000000"/>
                </a:solidFill>
                <a:latin typeface="+mn-lt"/>
                <a:ea typeface="Open Sans Semibold"/>
                <a:cs typeface="Open Sans Semibold"/>
                <a:sym typeface="Open Sans SemiBold"/>
              </a:rPr>
              <a:t>used to select the candidates for voting.</a:t>
            </a:r>
            <a:endParaRPr sz="1200" dirty="0">
              <a:latin typeface="+mn-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p:nvPr/>
        </p:nvSpPr>
        <p:spPr>
          <a:xfrm>
            <a:off x="7961312" y="1418596"/>
            <a:ext cx="2638425" cy="92392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1800"/>
              <a:buFont typeface="Open Sans"/>
              <a:buNone/>
            </a:pPr>
            <a:endParaRPr sz="1700" dirty="0"/>
          </a:p>
        </p:txBody>
      </p:sp>
      <p:sp>
        <p:nvSpPr>
          <p:cNvPr id="261" name="Google Shape;261;p17"/>
          <p:cNvSpPr txBox="1"/>
          <p:nvPr/>
        </p:nvSpPr>
        <p:spPr>
          <a:xfrm>
            <a:off x="8072437" y="2859087"/>
            <a:ext cx="1883221" cy="508000"/>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282828"/>
              </a:buClr>
              <a:buSzPts val="2400"/>
              <a:buFont typeface="Open Sans SemiBold"/>
              <a:buNone/>
            </a:pPr>
            <a:endParaRPr sz="2500" dirty="0">
              <a:solidFill>
                <a:schemeClr val="tx1"/>
              </a:solidFill>
              <a:latin typeface="Montserrat" panose="02000505000000020004" pitchFamily="2" charset="77"/>
            </a:endParaRPr>
          </a:p>
        </p:txBody>
      </p:sp>
      <p:sp>
        <p:nvSpPr>
          <p:cNvPr id="263" name="Google Shape;263;p17"/>
          <p:cNvSpPr txBox="1"/>
          <p:nvPr/>
        </p:nvSpPr>
        <p:spPr>
          <a:xfrm>
            <a:off x="5456535" y="354043"/>
            <a:ext cx="2951343" cy="1012794"/>
          </a:xfrm>
          <a:prstGeom prst="rect">
            <a:avLst/>
          </a:prstGeom>
          <a:noFill/>
          <a:ln>
            <a:noFill/>
          </a:ln>
        </p:spPr>
        <p:txBody>
          <a:bodyPr spcFirstLastPara="1" wrap="square" lIns="0" tIns="0" rIns="0" bIns="0" anchor="t" anchorCtr="0">
            <a:noAutofit/>
          </a:bodyPr>
          <a:lstStyle/>
          <a:p>
            <a:pPr marL="0" marR="0" lvl="0" indent="0" rtl="0">
              <a:lnSpc>
                <a:spcPct val="100000"/>
              </a:lnSpc>
              <a:spcBef>
                <a:spcPts val="0"/>
              </a:spcBef>
              <a:spcAft>
                <a:spcPts val="0"/>
              </a:spcAft>
              <a:buClr>
                <a:srgbClr val="282828"/>
              </a:buClr>
              <a:buSzPts val="2400"/>
              <a:buFont typeface="Open Sans SemiBold"/>
              <a:buNone/>
            </a:pPr>
            <a:endParaRPr sz="2500" u="sng" dirty="0">
              <a:solidFill>
                <a:srgbClr val="C00000"/>
              </a:solidFill>
              <a:latin typeface="Montserrat" panose="02000505000000020004" pitchFamily="2" charset="77"/>
            </a:endParaRPr>
          </a:p>
        </p:txBody>
      </p:sp>
      <p:sp>
        <p:nvSpPr>
          <p:cNvPr id="264" name="Google Shape;264;p17"/>
          <p:cNvSpPr txBox="1"/>
          <p:nvPr/>
        </p:nvSpPr>
        <p:spPr>
          <a:xfrm>
            <a:off x="1147941" y="2415589"/>
            <a:ext cx="9913759" cy="136394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1800"/>
              <a:buFont typeface="Open Sans"/>
              <a:buNone/>
            </a:pPr>
            <a:r>
              <a:rPr lang="en-US" sz="2800" dirty="0"/>
              <a:t>MUX And DEMUX are used detecting the inputs of voting machine.</a:t>
            </a:r>
            <a:endParaRPr sz="2800" dirty="0"/>
          </a:p>
        </p:txBody>
      </p:sp>
      <p:sp>
        <p:nvSpPr>
          <p:cNvPr id="265" name="Google Shape;265;p17"/>
          <p:cNvSpPr txBox="1"/>
          <p:nvPr/>
        </p:nvSpPr>
        <p:spPr>
          <a:xfrm>
            <a:off x="7961312" y="5030787"/>
            <a:ext cx="2638425" cy="92392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dk1"/>
              </a:buClr>
              <a:buSzPts val="1800"/>
              <a:buFont typeface="Open Sans"/>
              <a:buNone/>
            </a:pPr>
            <a:endParaRPr sz="1700" dirty="0"/>
          </a:p>
        </p:txBody>
      </p:sp>
      <p:grpSp>
        <p:nvGrpSpPr>
          <p:cNvPr id="35" name="Группа 11">
            <a:extLst>
              <a:ext uri="{FF2B5EF4-FFF2-40B4-BE49-F238E27FC236}">
                <a16:creationId xmlns:a16="http://schemas.microsoft.com/office/drawing/2014/main" id="{F413606B-1C25-45E9-8041-2FA6ED64E4C4}"/>
              </a:ext>
            </a:extLst>
          </p:cNvPr>
          <p:cNvGrpSpPr/>
          <p:nvPr/>
        </p:nvGrpSpPr>
        <p:grpSpPr>
          <a:xfrm>
            <a:off x="2254002" y="263017"/>
            <a:ext cx="5796210" cy="3106330"/>
            <a:chOff x="2199638" y="-3306863"/>
            <a:chExt cx="10735581" cy="5685635"/>
          </a:xfrm>
        </p:grpSpPr>
        <p:grpSp>
          <p:nvGrpSpPr>
            <p:cNvPr id="36" name="Группа 8">
              <a:extLst>
                <a:ext uri="{FF2B5EF4-FFF2-40B4-BE49-F238E27FC236}">
                  <a16:creationId xmlns:a16="http://schemas.microsoft.com/office/drawing/2014/main" id="{485EB62C-0B82-4E23-8EFE-2770C2D65F94}"/>
                </a:ext>
              </a:extLst>
            </p:cNvPr>
            <p:cNvGrpSpPr/>
            <p:nvPr/>
          </p:nvGrpSpPr>
          <p:grpSpPr>
            <a:xfrm>
              <a:off x="2199638" y="-3306863"/>
              <a:ext cx="3874911" cy="3298955"/>
              <a:chOff x="2199638" y="-3306863"/>
              <a:chExt cx="3874911" cy="3298955"/>
            </a:xfrm>
          </p:grpSpPr>
          <p:sp>
            <p:nvSpPr>
              <p:cNvPr id="39" name="Freeform 14">
                <a:extLst>
                  <a:ext uri="{FF2B5EF4-FFF2-40B4-BE49-F238E27FC236}">
                    <a16:creationId xmlns:a16="http://schemas.microsoft.com/office/drawing/2014/main" id="{1919C931-7A28-45DF-BE8E-429DE8BFCCDB}"/>
                  </a:ext>
                </a:extLst>
              </p:cNvPr>
              <p:cNvSpPr>
                <a:spLocks noChangeArrowheads="1"/>
              </p:cNvSpPr>
              <p:nvPr/>
            </p:nvSpPr>
            <p:spPr bwMode="auto">
              <a:xfrm>
                <a:off x="2199638" y="-3306863"/>
                <a:ext cx="3874911" cy="3298955"/>
              </a:xfrm>
              <a:custGeom>
                <a:avLst/>
                <a:gdLst>
                  <a:gd name="T0" fmla="*/ 10926 w 11946"/>
                  <a:gd name="T1" fmla="*/ 11593 h 12318"/>
                  <a:gd name="T2" fmla="*/ 10926 w 11946"/>
                  <a:gd name="T3" fmla="*/ 11593 h 12318"/>
                  <a:gd name="T4" fmla="*/ 9859 w 11946"/>
                  <a:gd name="T5" fmla="*/ 11955 h 12318"/>
                  <a:gd name="T6" fmla="*/ 5972 w 11946"/>
                  <a:gd name="T7" fmla="*/ 12317 h 12318"/>
                  <a:gd name="T8" fmla="*/ 2087 w 11946"/>
                  <a:gd name="T9" fmla="*/ 11955 h 12318"/>
                  <a:gd name="T10" fmla="*/ 1020 w 11946"/>
                  <a:gd name="T11" fmla="*/ 11593 h 12318"/>
                  <a:gd name="T12" fmla="*/ 572 w 11946"/>
                  <a:gd name="T13" fmla="*/ 9716 h 12318"/>
                  <a:gd name="T14" fmla="*/ 2763 w 11946"/>
                  <a:gd name="T15" fmla="*/ 8277 h 12318"/>
                  <a:gd name="T16" fmla="*/ 3858 w 11946"/>
                  <a:gd name="T17" fmla="*/ 7830 h 12318"/>
                  <a:gd name="T18" fmla="*/ 4230 w 11946"/>
                  <a:gd name="T19" fmla="*/ 6353 h 12318"/>
                  <a:gd name="T20" fmla="*/ 2858 w 11946"/>
                  <a:gd name="T21" fmla="*/ 2685 h 12318"/>
                  <a:gd name="T22" fmla="*/ 5125 w 11946"/>
                  <a:gd name="T23" fmla="*/ 105 h 12318"/>
                  <a:gd name="T24" fmla="*/ 5972 w 11946"/>
                  <a:gd name="T25" fmla="*/ 0 h 12318"/>
                  <a:gd name="T26" fmla="*/ 6830 w 11946"/>
                  <a:gd name="T27" fmla="*/ 105 h 12318"/>
                  <a:gd name="T28" fmla="*/ 9087 w 11946"/>
                  <a:gd name="T29" fmla="*/ 2685 h 12318"/>
                  <a:gd name="T30" fmla="*/ 7725 w 11946"/>
                  <a:gd name="T31" fmla="*/ 6353 h 12318"/>
                  <a:gd name="T32" fmla="*/ 8097 w 11946"/>
                  <a:gd name="T33" fmla="*/ 7830 h 12318"/>
                  <a:gd name="T34" fmla="*/ 9192 w 11946"/>
                  <a:gd name="T35" fmla="*/ 8277 h 12318"/>
                  <a:gd name="T36" fmla="*/ 11383 w 11946"/>
                  <a:gd name="T37" fmla="*/ 9716 h 12318"/>
                  <a:gd name="T38" fmla="*/ 10926 w 11946"/>
                  <a:gd name="T39" fmla="*/ 11593 h 12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946" h="12318">
                    <a:moveTo>
                      <a:pt x="10926" y="11593"/>
                    </a:moveTo>
                    <a:lnTo>
                      <a:pt x="10926" y="11593"/>
                    </a:lnTo>
                    <a:cubicBezTo>
                      <a:pt x="10593" y="11754"/>
                      <a:pt x="10231" y="11869"/>
                      <a:pt x="9859" y="11955"/>
                    </a:cubicBezTo>
                    <a:cubicBezTo>
                      <a:pt x="8687" y="12240"/>
                      <a:pt x="7477" y="12288"/>
                      <a:pt x="5972" y="12317"/>
                    </a:cubicBezTo>
                    <a:cubicBezTo>
                      <a:pt x="4468" y="12288"/>
                      <a:pt x="3268" y="12240"/>
                      <a:pt x="2087" y="11955"/>
                    </a:cubicBezTo>
                    <a:cubicBezTo>
                      <a:pt x="1724" y="11869"/>
                      <a:pt x="1363" y="11754"/>
                      <a:pt x="1020" y="11593"/>
                    </a:cubicBezTo>
                    <a:cubicBezTo>
                      <a:pt x="10" y="11116"/>
                      <a:pt x="0" y="10288"/>
                      <a:pt x="572" y="9716"/>
                    </a:cubicBezTo>
                    <a:cubicBezTo>
                      <a:pt x="1201" y="9087"/>
                      <a:pt x="1953" y="8649"/>
                      <a:pt x="2763" y="8277"/>
                    </a:cubicBezTo>
                    <a:cubicBezTo>
                      <a:pt x="3115" y="8106"/>
                      <a:pt x="3487" y="7973"/>
                      <a:pt x="3858" y="7830"/>
                    </a:cubicBezTo>
                    <a:cubicBezTo>
                      <a:pt x="4535" y="7563"/>
                      <a:pt x="4735" y="6868"/>
                      <a:pt x="4230" y="6353"/>
                    </a:cubicBezTo>
                    <a:cubicBezTo>
                      <a:pt x="3192" y="5315"/>
                      <a:pt x="2811" y="4076"/>
                      <a:pt x="2858" y="2685"/>
                    </a:cubicBezTo>
                    <a:cubicBezTo>
                      <a:pt x="2915" y="1220"/>
                      <a:pt x="3773" y="438"/>
                      <a:pt x="5125" y="105"/>
                    </a:cubicBezTo>
                    <a:cubicBezTo>
                      <a:pt x="5411" y="38"/>
                      <a:pt x="5696" y="0"/>
                      <a:pt x="5972" y="0"/>
                    </a:cubicBezTo>
                    <a:cubicBezTo>
                      <a:pt x="6248" y="0"/>
                      <a:pt x="6534" y="38"/>
                      <a:pt x="6830" y="105"/>
                    </a:cubicBezTo>
                    <a:cubicBezTo>
                      <a:pt x="8173" y="438"/>
                      <a:pt x="9030" y="1220"/>
                      <a:pt x="9087" y="2685"/>
                    </a:cubicBezTo>
                    <a:cubicBezTo>
                      <a:pt x="9145" y="4076"/>
                      <a:pt x="8754" y="5343"/>
                      <a:pt x="7725" y="6353"/>
                    </a:cubicBezTo>
                    <a:cubicBezTo>
                      <a:pt x="7211" y="6858"/>
                      <a:pt x="7411" y="7563"/>
                      <a:pt x="8097" y="7830"/>
                    </a:cubicBezTo>
                    <a:cubicBezTo>
                      <a:pt x="8459" y="7973"/>
                      <a:pt x="8830" y="8106"/>
                      <a:pt x="9192" y="8277"/>
                    </a:cubicBezTo>
                    <a:cubicBezTo>
                      <a:pt x="9992" y="8649"/>
                      <a:pt x="10754" y="9087"/>
                      <a:pt x="11383" y="9716"/>
                    </a:cubicBezTo>
                    <a:cubicBezTo>
                      <a:pt x="11774" y="10106"/>
                      <a:pt x="11945" y="11116"/>
                      <a:pt x="10926" y="11593"/>
                    </a:cubicBezTo>
                  </a:path>
                </a:pathLst>
              </a:custGeom>
              <a:solidFill>
                <a:srgbClr val="32323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UA">
                  <a:solidFill>
                    <a:schemeClr val="bg1"/>
                  </a:solidFill>
                </a:endParaRPr>
              </a:p>
            </p:txBody>
          </p:sp>
          <p:sp>
            <p:nvSpPr>
              <p:cNvPr id="40" name="Freeform 17">
                <a:extLst>
                  <a:ext uri="{FF2B5EF4-FFF2-40B4-BE49-F238E27FC236}">
                    <a16:creationId xmlns:a16="http://schemas.microsoft.com/office/drawing/2014/main" id="{1C871862-CFF1-4589-939E-3CD9318FDBC5}"/>
                  </a:ext>
                </a:extLst>
              </p:cNvPr>
              <p:cNvSpPr>
                <a:spLocks noChangeArrowheads="1"/>
              </p:cNvSpPr>
              <p:nvPr/>
            </p:nvSpPr>
            <p:spPr bwMode="auto">
              <a:xfrm>
                <a:off x="3356158" y="-2591428"/>
                <a:ext cx="1642567" cy="1193829"/>
              </a:xfrm>
              <a:custGeom>
                <a:avLst/>
                <a:gdLst>
                  <a:gd name="T0" fmla="*/ 1296 w 6230"/>
                  <a:gd name="T1" fmla="*/ 3563 h 4669"/>
                  <a:gd name="T2" fmla="*/ 1296 w 6230"/>
                  <a:gd name="T3" fmla="*/ 3563 h 4669"/>
                  <a:gd name="T4" fmla="*/ 1867 w 6230"/>
                  <a:gd name="T5" fmla="*/ 4135 h 4669"/>
                  <a:gd name="T6" fmla="*/ 2838 w 6230"/>
                  <a:gd name="T7" fmla="*/ 4639 h 4669"/>
                  <a:gd name="T8" fmla="*/ 3114 w 6230"/>
                  <a:gd name="T9" fmla="*/ 4668 h 4669"/>
                  <a:gd name="T10" fmla="*/ 3381 w 6230"/>
                  <a:gd name="T11" fmla="*/ 4639 h 4669"/>
                  <a:gd name="T12" fmla="*/ 4353 w 6230"/>
                  <a:gd name="T13" fmla="*/ 4135 h 4669"/>
                  <a:gd name="T14" fmla="*/ 4924 w 6230"/>
                  <a:gd name="T15" fmla="*/ 3563 h 4669"/>
                  <a:gd name="T16" fmla="*/ 5381 w 6230"/>
                  <a:gd name="T17" fmla="*/ 3001 h 4669"/>
                  <a:gd name="T18" fmla="*/ 5782 w 6230"/>
                  <a:gd name="T19" fmla="*/ 2458 h 4669"/>
                  <a:gd name="T20" fmla="*/ 5915 w 6230"/>
                  <a:gd name="T21" fmla="*/ 2134 h 4669"/>
                  <a:gd name="T22" fmla="*/ 5801 w 6230"/>
                  <a:gd name="T23" fmla="*/ 2287 h 4669"/>
                  <a:gd name="T24" fmla="*/ 5296 w 6230"/>
                  <a:gd name="T25" fmla="*/ 2973 h 4669"/>
                  <a:gd name="T26" fmla="*/ 5401 w 6230"/>
                  <a:gd name="T27" fmla="*/ 2725 h 4669"/>
                  <a:gd name="T28" fmla="*/ 5562 w 6230"/>
                  <a:gd name="T29" fmla="*/ 2125 h 4669"/>
                  <a:gd name="T30" fmla="*/ 5639 w 6230"/>
                  <a:gd name="T31" fmla="*/ 1201 h 4669"/>
                  <a:gd name="T32" fmla="*/ 5639 w 6230"/>
                  <a:gd name="T33" fmla="*/ 1144 h 4669"/>
                  <a:gd name="T34" fmla="*/ 5629 w 6230"/>
                  <a:gd name="T35" fmla="*/ 1124 h 4669"/>
                  <a:gd name="T36" fmla="*/ 5839 w 6230"/>
                  <a:gd name="T37" fmla="*/ 944 h 4669"/>
                  <a:gd name="T38" fmla="*/ 6172 w 6230"/>
                  <a:gd name="T39" fmla="*/ 286 h 4669"/>
                  <a:gd name="T40" fmla="*/ 6229 w 6230"/>
                  <a:gd name="T41" fmla="*/ 134 h 4669"/>
                  <a:gd name="T42" fmla="*/ 6229 w 6230"/>
                  <a:gd name="T43" fmla="*/ 57 h 4669"/>
                  <a:gd name="T44" fmla="*/ 6229 w 6230"/>
                  <a:gd name="T45" fmla="*/ 0 h 4669"/>
                  <a:gd name="T46" fmla="*/ 6201 w 6230"/>
                  <a:gd name="T47" fmla="*/ 29 h 4669"/>
                  <a:gd name="T48" fmla="*/ 6096 w 6230"/>
                  <a:gd name="T49" fmla="*/ 258 h 4669"/>
                  <a:gd name="T50" fmla="*/ 5782 w 6230"/>
                  <a:gd name="T51" fmla="*/ 886 h 4669"/>
                  <a:gd name="T52" fmla="*/ 5572 w 6230"/>
                  <a:gd name="T53" fmla="*/ 1067 h 4669"/>
                  <a:gd name="T54" fmla="*/ 5477 w 6230"/>
                  <a:gd name="T55" fmla="*/ 1077 h 4669"/>
                  <a:gd name="T56" fmla="*/ 4743 w 6230"/>
                  <a:gd name="T57" fmla="*/ 1182 h 4669"/>
                  <a:gd name="T58" fmla="*/ 3819 w 6230"/>
                  <a:gd name="T59" fmla="*/ 867 h 4669"/>
                  <a:gd name="T60" fmla="*/ 3390 w 6230"/>
                  <a:gd name="T61" fmla="*/ 639 h 4669"/>
                  <a:gd name="T62" fmla="*/ 3114 w 6230"/>
                  <a:gd name="T63" fmla="*/ 572 h 4669"/>
                  <a:gd name="T64" fmla="*/ 2828 w 6230"/>
                  <a:gd name="T65" fmla="*/ 639 h 4669"/>
                  <a:gd name="T66" fmla="*/ 2401 w 6230"/>
                  <a:gd name="T67" fmla="*/ 867 h 4669"/>
                  <a:gd name="T68" fmla="*/ 1486 w 6230"/>
                  <a:gd name="T69" fmla="*/ 1182 h 4669"/>
                  <a:gd name="T70" fmla="*/ 743 w 6230"/>
                  <a:gd name="T71" fmla="*/ 1077 h 4669"/>
                  <a:gd name="T72" fmla="*/ 648 w 6230"/>
                  <a:gd name="T73" fmla="*/ 1067 h 4669"/>
                  <a:gd name="T74" fmla="*/ 438 w 6230"/>
                  <a:gd name="T75" fmla="*/ 886 h 4669"/>
                  <a:gd name="T76" fmla="*/ 124 w 6230"/>
                  <a:gd name="T77" fmla="*/ 258 h 4669"/>
                  <a:gd name="T78" fmla="*/ 19 w 6230"/>
                  <a:gd name="T79" fmla="*/ 29 h 4669"/>
                  <a:gd name="T80" fmla="*/ 10 w 6230"/>
                  <a:gd name="T81" fmla="*/ 10 h 4669"/>
                  <a:gd name="T82" fmla="*/ 0 w 6230"/>
                  <a:gd name="T83" fmla="*/ 57 h 4669"/>
                  <a:gd name="T84" fmla="*/ 0 w 6230"/>
                  <a:gd name="T85" fmla="*/ 162 h 4669"/>
                  <a:gd name="T86" fmla="*/ 48 w 6230"/>
                  <a:gd name="T87" fmla="*/ 286 h 4669"/>
                  <a:gd name="T88" fmla="*/ 381 w 6230"/>
                  <a:gd name="T89" fmla="*/ 944 h 4669"/>
                  <a:gd name="T90" fmla="*/ 591 w 6230"/>
                  <a:gd name="T91" fmla="*/ 1124 h 4669"/>
                  <a:gd name="T92" fmla="*/ 591 w 6230"/>
                  <a:gd name="T93" fmla="*/ 1144 h 4669"/>
                  <a:gd name="T94" fmla="*/ 581 w 6230"/>
                  <a:gd name="T95" fmla="*/ 1201 h 4669"/>
                  <a:gd name="T96" fmla="*/ 667 w 6230"/>
                  <a:gd name="T97" fmla="*/ 2125 h 4669"/>
                  <a:gd name="T98" fmla="*/ 820 w 6230"/>
                  <a:gd name="T99" fmla="*/ 2725 h 4669"/>
                  <a:gd name="T100" fmla="*/ 924 w 6230"/>
                  <a:gd name="T101" fmla="*/ 2973 h 4669"/>
                  <a:gd name="T102" fmla="*/ 419 w 6230"/>
                  <a:gd name="T103" fmla="*/ 2287 h 4669"/>
                  <a:gd name="T104" fmla="*/ 334 w 6230"/>
                  <a:gd name="T105" fmla="*/ 2182 h 4669"/>
                  <a:gd name="T106" fmla="*/ 495 w 6230"/>
                  <a:gd name="T107" fmla="*/ 2544 h 4669"/>
                  <a:gd name="T108" fmla="*/ 838 w 6230"/>
                  <a:gd name="T109" fmla="*/ 3001 h 4669"/>
                  <a:gd name="T110" fmla="*/ 1296 w 6230"/>
                  <a:gd name="T111" fmla="*/ 3563 h 4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30" h="4669">
                    <a:moveTo>
                      <a:pt x="1296" y="3563"/>
                    </a:moveTo>
                    <a:lnTo>
                      <a:pt x="1296" y="3563"/>
                    </a:lnTo>
                    <a:cubicBezTo>
                      <a:pt x="1467" y="3773"/>
                      <a:pt x="1658" y="3973"/>
                      <a:pt x="1867" y="4135"/>
                    </a:cubicBezTo>
                    <a:cubicBezTo>
                      <a:pt x="2163" y="4373"/>
                      <a:pt x="2477" y="4554"/>
                      <a:pt x="2838" y="4639"/>
                    </a:cubicBezTo>
                    <a:cubicBezTo>
                      <a:pt x="2933" y="4659"/>
                      <a:pt x="3019" y="4668"/>
                      <a:pt x="3114" y="4668"/>
                    </a:cubicBezTo>
                    <a:cubicBezTo>
                      <a:pt x="3200" y="4668"/>
                      <a:pt x="3286" y="4659"/>
                      <a:pt x="3381" y="4639"/>
                    </a:cubicBezTo>
                    <a:cubicBezTo>
                      <a:pt x="3743" y="4554"/>
                      <a:pt x="4057" y="4373"/>
                      <a:pt x="4353" y="4135"/>
                    </a:cubicBezTo>
                    <a:cubicBezTo>
                      <a:pt x="4562" y="3973"/>
                      <a:pt x="4753" y="3773"/>
                      <a:pt x="4924" y="3563"/>
                    </a:cubicBezTo>
                    <a:cubicBezTo>
                      <a:pt x="4924" y="3563"/>
                      <a:pt x="5115" y="3344"/>
                      <a:pt x="5381" y="3001"/>
                    </a:cubicBezTo>
                    <a:cubicBezTo>
                      <a:pt x="5534" y="2801"/>
                      <a:pt x="5686" y="2592"/>
                      <a:pt x="5782" y="2458"/>
                    </a:cubicBezTo>
                    <a:cubicBezTo>
                      <a:pt x="5829" y="2353"/>
                      <a:pt x="5877" y="2239"/>
                      <a:pt x="5915" y="2134"/>
                    </a:cubicBezTo>
                    <a:cubicBezTo>
                      <a:pt x="5887" y="2182"/>
                      <a:pt x="5848" y="2229"/>
                      <a:pt x="5801" y="2287"/>
                    </a:cubicBezTo>
                    <a:cubicBezTo>
                      <a:pt x="5296" y="2973"/>
                      <a:pt x="5296" y="2973"/>
                      <a:pt x="5296" y="2973"/>
                    </a:cubicBezTo>
                    <a:cubicBezTo>
                      <a:pt x="5324" y="2896"/>
                      <a:pt x="5363" y="2820"/>
                      <a:pt x="5401" y="2725"/>
                    </a:cubicBezTo>
                    <a:cubicBezTo>
                      <a:pt x="5496" y="2477"/>
                      <a:pt x="5562" y="2125"/>
                      <a:pt x="5562" y="2125"/>
                    </a:cubicBezTo>
                    <a:cubicBezTo>
                      <a:pt x="5620" y="1820"/>
                      <a:pt x="5648" y="1515"/>
                      <a:pt x="5639" y="1201"/>
                    </a:cubicBezTo>
                    <a:cubicBezTo>
                      <a:pt x="5639" y="1182"/>
                      <a:pt x="5639" y="1162"/>
                      <a:pt x="5639" y="1144"/>
                    </a:cubicBezTo>
                    <a:cubicBezTo>
                      <a:pt x="5629" y="1134"/>
                      <a:pt x="5629" y="1134"/>
                      <a:pt x="5629" y="1124"/>
                    </a:cubicBezTo>
                    <a:cubicBezTo>
                      <a:pt x="5686" y="1086"/>
                      <a:pt x="5762" y="1020"/>
                      <a:pt x="5839" y="944"/>
                    </a:cubicBezTo>
                    <a:cubicBezTo>
                      <a:pt x="5972" y="820"/>
                      <a:pt x="6087" y="515"/>
                      <a:pt x="6172" y="286"/>
                    </a:cubicBezTo>
                    <a:cubicBezTo>
                      <a:pt x="6191" y="229"/>
                      <a:pt x="6220" y="181"/>
                      <a:pt x="6229" y="134"/>
                    </a:cubicBezTo>
                    <a:cubicBezTo>
                      <a:pt x="6229" y="105"/>
                      <a:pt x="6229" y="86"/>
                      <a:pt x="6229" y="57"/>
                    </a:cubicBezTo>
                    <a:cubicBezTo>
                      <a:pt x="6229" y="39"/>
                      <a:pt x="6229" y="19"/>
                      <a:pt x="6229" y="0"/>
                    </a:cubicBezTo>
                    <a:cubicBezTo>
                      <a:pt x="6220" y="10"/>
                      <a:pt x="6210" y="19"/>
                      <a:pt x="6201" y="29"/>
                    </a:cubicBezTo>
                    <a:cubicBezTo>
                      <a:pt x="6172" y="57"/>
                      <a:pt x="6144" y="134"/>
                      <a:pt x="6096" y="258"/>
                    </a:cubicBezTo>
                    <a:cubicBezTo>
                      <a:pt x="6020" y="467"/>
                      <a:pt x="5905" y="772"/>
                      <a:pt x="5782" y="886"/>
                    </a:cubicBezTo>
                    <a:cubicBezTo>
                      <a:pt x="5705" y="972"/>
                      <a:pt x="5629" y="1029"/>
                      <a:pt x="5572" y="1067"/>
                    </a:cubicBezTo>
                    <a:cubicBezTo>
                      <a:pt x="5534" y="1048"/>
                      <a:pt x="5477" y="1077"/>
                      <a:pt x="5477" y="1077"/>
                    </a:cubicBezTo>
                    <a:cubicBezTo>
                      <a:pt x="5239" y="1162"/>
                      <a:pt x="4991" y="1201"/>
                      <a:pt x="4743" y="1182"/>
                    </a:cubicBezTo>
                    <a:cubicBezTo>
                      <a:pt x="4410" y="1162"/>
                      <a:pt x="4114" y="1029"/>
                      <a:pt x="3819" y="867"/>
                    </a:cubicBezTo>
                    <a:cubicBezTo>
                      <a:pt x="3676" y="791"/>
                      <a:pt x="3533" y="715"/>
                      <a:pt x="3390" y="639"/>
                    </a:cubicBezTo>
                    <a:cubicBezTo>
                      <a:pt x="3295" y="591"/>
                      <a:pt x="3200" y="572"/>
                      <a:pt x="3114" y="572"/>
                    </a:cubicBezTo>
                    <a:cubicBezTo>
                      <a:pt x="3019" y="572"/>
                      <a:pt x="2924" y="591"/>
                      <a:pt x="2828" y="639"/>
                    </a:cubicBezTo>
                    <a:cubicBezTo>
                      <a:pt x="2687" y="715"/>
                      <a:pt x="2544" y="791"/>
                      <a:pt x="2401" y="867"/>
                    </a:cubicBezTo>
                    <a:cubicBezTo>
                      <a:pt x="2105" y="1029"/>
                      <a:pt x="1810" y="1162"/>
                      <a:pt x="1486" y="1182"/>
                    </a:cubicBezTo>
                    <a:cubicBezTo>
                      <a:pt x="1229" y="1201"/>
                      <a:pt x="981" y="1162"/>
                      <a:pt x="743" y="1077"/>
                    </a:cubicBezTo>
                    <a:cubicBezTo>
                      <a:pt x="743" y="1077"/>
                      <a:pt x="686" y="1048"/>
                      <a:pt x="648" y="1067"/>
                    </a:cubicBezTo>
                    <a:cubicBezTo>
                      <a:pt x="591" y="1029"/>
                      <a:pt x="515" y="972"/>
                      <a:pt x="438" y="886"/>
                    </a:cubicBezTo>
                    <a:cubicBezTo>
                      <a:pt x="314" y="772"/>
                      <a:pt x="200" y="467"/>
                      <a:pt x="124" y="258"/>
                    </a:cubicBezTo>
                    <a:cubicBezTo>
                      <a:pt x="76" y="134"/>
                      <a:pt x="48" y="57"/>
                      <a:pt x="19" y="29"/>
                    </a:cubicBezTo>
                    <a:cubicBezTo>
                      <a:pt x="19" y="19"/>
                      <a:pt x="10" y="19"/>
                      <a:pt x="10" y="10"/>
                    </a:cubicBezTo>
                    <a:cubicBezTo>
                      <a:pt x="0" y="29"/>
                      <a:pt x="0" y="39"/>
                      <a:pt x="0" y="57"/>
                    </a:cubicBezTo>
                    <a:cubicBezTo>
                      <a:pt x="0" y="96"/>
                      <a:pt x="0" y="134"/>
                      <a:pt x="0" y="162"/>
                    </a:cubicBezTo>
                    <a:cubicBezTo>
                      <a:pt x="10" y="200"/>
                      <a:pt x="29" y="248"/>
                      <a:pt x="48" y="286"/>
                    </a:cubicBezTo>
                    <a:cubicBezTo>
                      <a:pt x="134" y="515"/>
                      <a:pt x="248" y="820"/>
                      <a:pt x="381" y="944"/>
                    </a:cubicBezTo>
                    <a:cubicBezTo>
                      <a:pt x="457" y="1020"/>
                      <a:pt x="534" y="1086"/>
                      <a:pt x="591" y="1124"/>
                    </a:cubicBezTo>
                    <a:cubicBezTo>
                      <a:pt x="591" y="1134"/>
                      <a:pt x="591" y="1134"/>
                      <a:pt x="591" y="1144"/>
                    </a:cubicBezTo>
                    <a:cubicBezTo>
                      <a:pt x="581" y="1162"/>
                      <a:pt x="581" y="1182"/>
                      <a:pt x="581" y="1201"/>
                    </a:cubicBezTo>
                    <a:cubicBezTo>
                      <a:pt x="572" y="1515"/>
                      <a:pt x="600" y="1820"/>
                      <a:pt x="667" y="2125"/>
                    </a:cubicBezTo>
                    <a:cubicBezTo>
                      <a:pt x="667" y="2125"/>
                      <a:pt x="724" y="2477"/>
                      <a:pt x="820" y="2725"/>
                    </a:cubicBezTo>
                    <a:cubicBezTo>
                      <a:pt x="858" y="2820"/>
                      <a:pt x="896" y="2896"/>
                      <a:pt x="924" y="2973"/>
                    </a:cubicBezTo>
                    <a:cubicBezTo>
                      <a:pt x="419" y="2287"/>
                      <a:pt x="419" y="2287"/>
                      <a:pt x="419" y="2287"/>
                    </a:cubicBezTo>
                    <a:cubicBezTo>
                      <a:pt x="391" y="2249"/>
                      <a:pt x="362" y="2220"/>
                      <a:pt x="334" y="2182"/>
                    </a:cubicBezTo>
                    <a:cubicBezTo>
                      <a:pt x="381" y="2306"/>
                      <a:pt x="438" y="2420"/>
                      <a:pt x="495" y="2544"/>
                    </a:cubicBezTo>
                    <a:cubicBezTo>
                      <a:pt x="591" y="2668"/>
                      <a:pt x="715" y="2839"/>
                      <a:pt x="838" y="3001"/>
                    </a:cubicBezTo>
                    <a:cubicBezTo>
                      <a:pt x="1105" y="3344"/>
                      <a:pt x="1296" y="3563"/>
                      <a:pt x="1296" y="3563"/>
                    </a:cubicBezTo>
                  </a:path>
                </a:pathLst>
              </a:custGeom>
              <a:solidFill>
                <a:srgbClr val="00AEE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UA">
                  <a:solidFill>
                    <a:schemeClr val="bg1"/>
                  </a:solidFill>
                </a:endParaRPr>
              </a:p>
            </p:txBody>
          </p:sp>
        </p:grpSp>
        <p:sp>
          <p:nvSpPr>
            <p:cNvPr id="37" name="Прямоугольник 25">
              <a:extLst>
                <a:ext uri="{FF2B5EF4-FFF2-40B4-BE49-F238E27FC236}">
                  <a16:creationId xmlns:a16="http://schemas.microsoft.com/office/drawing/2014/main" id="{496B94BC-31B4-4CF8-9E1F-7DCA21692894}"/>
                </a:ext>
              </a:extLst>
            </p:cNvPr>
            <p:cNvSpPr/>
            <p:nvPr/>
          </p:nvSpPr>
          <p:spPr>
            <a:xfrm>
              <a:off x="6635715" y="1885688"/>
              <a:ext cx="1377301" cy="493084"/>
            </a:xfrm>
            <a:prstGeom prst="rect">
              <a:avLst/>
            </a:prstGeom>
          </p:spPr>
          <p:txBody>
            <a:bodyPr wrap="none">
              <a:spAutoFit/>
            </a:bodyPr>
            <a:lstStyle/>
            <a:p>
              <a:pPr algn="ctr"/>
              <a:r>
                <a:rPr lang="en" sz="2800" b="1" dirty="0">
                  <a:solidFill>
                    <a:schemeClr val="bg1"/>
                  </a:solidFill>
                  <a:latin typeface="Montserrat" pitchFamily="2" charset="0"/>
                </a:rPr>
                <a:t>Title B</a:t>
              </a:r>
              <a:endParaRPr lang="en" sz="2800" dirty="0">
                <a:solidFill>
                  <a:schemeClr val="bg1"/>
                </a:solidFill>
                <a:effectLst/>
                <a:latin typeface="Montserrat" pitchFamily="2" charset="0"/>
              </a:endParaRPr>
            </a:p>
          </p:txBody>
        </p:sp>
        <p:sp>
          <p:nvSpPr>
            <p:cNvPr id="38" name="Прямоугольник 6">
              <a:extLst>
                <a:ext uri="{FF2B5EF4-FFF2-40B4-BE49-F238E27FC236}">
                  <a16:creationId xmlns:a16="http://schemas.microsoft.com/office/drawing/2014/main" id="{89B596BF-FE18-4884-AEA3-FD3FE2BD8BA8}"/>
                </a:ext>
              </a:extLst>
            </p:cNvPr>
            <p:cNvSpPr/>
            <p:nvPr/>
          </p:nvSpPr>
          <p:spPr>
            <a:xfrm>
              <a:off x="5370587" y="-2779543"/>
              <a:ext cx="7564632" cy="2197008"/>
            </a:xfrm>
            <a:prstGeom prst="rect">
              <a:avLst/>
            </a:prstGeom>
          </p:spPr>
          <p:txBody>
            <a:bodyPr wrap="square">
              <a:spAutoFit/>
            </a:bodyPr>
            <a:lstStyle/>
            <a:p>
              <a:pPr marL="0" marR="0" lvl="0" indent="0" algn="ctr" rtl="0">
                <a:lnSpc>
                  <a:spcPct val="100000"/>
                </a:lnSpc>
                <a:spcBef>
                  <a:spcPts val="0"/>
                </a:spcBef>
                <a:spcAft>
                  <a:spcPts val="0"/>
                </a:spcAft>
                <a:buClr>
                  <a:srgbClr val="303030"/>
                </a:buClr>
                <a:buSzPts val="4700"/>
                <a:buFont typeface="Montserrat"/>
                <a:buNone/>
              </a:pPr>
              <a:r>
                <a:rPr lang="en-US" sz="3600" u="sng" dirty="0" smtClean="0">
                  <a:solidFill>
                    <a:srgbClr val="C00000"/>
                  </a:solidFill>
                  <a:latin typeface="Montserrat ExtraBold" panose="02000505000000020004" pitchFamily="2" charset="77"/>
                  <a:sym typeface="Montserrat"/>
                </a:rPr>
                <a:t>VOTING MECHANISM</a:t>
              </a:r>
              <a:endParaRPr lang="en-US" sz="1050" u="sng" dirty="0">
                <a:solidFill>
                  <a:srgbClr val="C00000"/>
                </a:solidFill>
                <a:latin typeface="Montserrat ExtraBold" panose="02000505000000020004" pitchFamily="2" charset="77"/>
              </a:endParaRPr>
            </a:p>
          </p:txBody>
        </p:sp>
      </p:grpSp>
      <p:pic>
        <p:nvPicPr>
          <p:cNvPr id="41" name="Picture 40">
            <a:extLst>
              <a:ext uri="{FF2B5EF4-FFF2-40B4-BE49-F238E27FC236}">
                <a16:creationId xmlns:a16="http://schemas.microsoft.com/office/drawing/2014/main" id="{D5160E04-E4E2-4BCC-8731-8CFEAA69CABF}"/>
              </a:ext>
            </a:extLst>
          </p:cNvPr>
          <p:cNvPicPr/>
          <p:nvPr/>
        </p:nvPicPr>
        <p:blipFill>
          <a:blip r:embed="rId3"/>
          <a:stretch>
            <a:fillRect/>
          </a:stretch>
        </p:blipFill>
        <p:spPr>
          <a:xfrm>
            <a:off x="2488195" y="3369347"/>
            <a:ext cx="7233249" cy="3010783"/>
          </a:xfrm>
          <a:prstGeom prst="rect">
            <a:avLst/>
          </a:prstGeom>
        </p:spPr>
      </p:pic>
    </p:spTree>
    <p:extLst>
      <p:ext uri="{BB962C8B-B14F-4D97-AF65-F5344CB8AC3E}">
        <p14:creationId xmlns:p14="http://schemas.microsoft.com/office/powerpoint/2010/main" val="94802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nodePh="1">
                                  <p:stCondLst>
                                    <p:cond delay="100"/>
                                  </p:stCondLst>
                                  <p:endCondLst>
                                    <p:cond evt="begin" delay="0">
                                      <p:tn val="5"/>
                                    </p:cond>
                                  </p:end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600" fill="hold"/>
                                        <p:tgtEl>
                                          <p:spTgt spid="265"/>
                                        </p:tgtEl>
                                        <p:attrNameLst>
                                          <p:attrName>ppt_x</p:attrName>
                                        </p:attrNameLst>
                                      </p:cBhvr>
                                      <p:tavLst>
                                        <p:tav tm="0">
                                          <p:val>
                                            <p:strVal val="1+#ppt_w/2"/>
                                          </p:val>
                                        </p:tav>
                                        <p:tav tm="100000">
                                          <p:val>
                                            <p:strVal val="#ppt_x"/>
                                          </p:val>
                                        </p:tav>
                                      </p:tavLst>
                                    </p:anim>
                                    <p:anim calcmode="lin" valueType="num">
                                      <p:cBhvr additive="base">
                                        <p:cTn id="8" dur="600" fill="hold"/>
                                        <p:tgtEl>
                                          <p:spTgt spid="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52" name="Google Shape;752;p35"/>
          <p:cNvSpPr txBox="1"/>
          <p:nvPr/>
        </p:nvSpPr>
        <p:spPr>
          <a:xfrm>
            <a:off x="3903141" y="319799"/>
            <a:ext cx="4566110" cy="8745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300"/>
              <a:buFont typeface="Montserrat"/>
              <a:buNone/>
            </a:pPr>
            <a:r>
              <a:rPr lang="en-US" sz="3200" b="1" u="sng" dirty="0" smtClean="0">
                <a:solidFill>
                  <a:srgbClr val="C00000"/>
                </a:solidFill>
                <a:latin typeface="Montserrat"/>
                <a:sym typeface="Montserrat"/>
              </a:rPr>
              <a:t>COUNTER CIRCUIT</a:t>
            </a:r>
            <a:endParaRPr sz="1200" u="sng" dirty="0">
              <a:solidFill>
                <a:srgbClr val="C00000"/>
              </a:solidFill>
            </a:endParaRPr>
          </a:p>
        </p:txBody>
      </p:sp>
      <p:pic>
        <p:nvPicPr>
          <p:cNvPr id="23" name="Picture 2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02" y="1509200"/>
            <a:ext cx="10786188" cy="4863607"/>
          </a:xfrm>
          <a:prstGeom prst="rect">
            <a:avLst/>
          </a:prstGeom>
          <a:noFill/>
          <a:ln>
            <a:noFill/>
          </a:ln>
        </p:spPr>
      </p:pic>
    </p:spTree>
    <p:extLst>
      <p:ext uri="{BB962C8B-B14F-4D97-AF65-F5344CB8AC3E}">
        <p14:creationId xmlns:p14="http://schemas.microsoft.com/office/powerpoint/2010/main" val="28383734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7"/>
          <p:cNvSpPr txBox="1"/>
          <p:nvPr/>
        </p:nvSpPr>
        <p:spPr>
          <a:xfrm>
            <a:off x="7858611" y="303018"/>
            <a:ext cx="3344862" cy="928623"/>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000"/>
              <a:buFont typeface="Montserrat"/>
              <a:buNone/>
            </a:pPr>
            <a:r>
              <a:rPr lang="en-US" sz="4000" b="1" dirty="0" smtClean="0">
                <a:latin typeface="Montserrat"/>
                <a:sym typeface="Montserrat"/>
              </a:rPr>
              <a:t>COUNTER IC</a:t>
            </a:r>
            <a:endParaRPr dirty="0"/>
          </a:p>
        </p:txBody>
      </p:sp>
      <p:sp>
        <p:nvSpPr>
          <p:cNvPr id="794" name="Google Shape;794;p37"/>
          <p:cNvSpPr/>
          <p:nvPr/>
        </p:nvSpPr>
        <p:spPr>
          <a:xfrm>
            <a:off x="7096125" y="4252912"/>
            <a:ext cx="3352800" cy="866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5" name="Google Shape;795;p37"/>
          <p:cNvSpPr txBox="1"/>
          <p:nvPr/>
        </p:nvSpPr>
        <p:spPr>
          <a:xfrm>
            <a:off x="7588250" y="4298950"/>
            <a:ext cx="349885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Open Sans"/>
              <a:buNone/>
            </a:pPr>
            <a:endParaRPr dirty="0"/>
          </a:p>
        </p:txBody>
      </p:sp>
      <p:grpSp>
        <p:nvGrpSpPr>
          <p:cNvPr id="3" name="Группа 2">
            <a:extLst>
              <a:ext uri="{FF2B5EF4-FFF2-40B4-BE49-F238E27FC236}">
                <a16:creationId xmlns:a16="http://schemas.microsoft.com/office/drawing/2014/main" id="{A28C1393-D8F7-DD4D-83BE-912ED60279F9}"/>
              </a:ext>
            </a:extLst>
          </p:cNvPr>
          <p:cNvGrpSpPr/>
          <p:nvPr/>
        </p:nvGrpSpPr>
        <p:grpSpPr>
          <a:xfrm>
            <a:off x="4564062" y="2068512"/>
            <a:ext cx="1882775" cy="1741487"/>
            <a:chOff x="4564062" y="2068512"/>
            <a:chExt cx="1882775" cy="1741487"/>
          </a:xfrm>
        </p:grpSpPr>
        <p:sp>
          <p:nvSpPr>
            <p:cNvPr id="796" name="Google Shape;796;p37"/>
            <p:cNvSpPr/>
            <p:nvPr/>
          </p:nvSpPr>
          <p:spPr>
            <a:xfrm>
              <a:off x="4722812" y="2068512"/>
              <a:ext cx="1724025" cy="1741487"/>
            </a:xfrm>
            <a:custGeom>
              <a:avLst/>
              <a:gdLst/>
              <a:ahLst/>
              <a:cxnLst/>
              <a:rect l="l" t="t" r="r" b="b"/>
              <a:pathLst>
                <a:path w="391" h="395" extrusionOk="0">
                  <a:moveTo>
                    <a:pt x="215" y="16"/>
                  </a:moveTo>
                  <a:cubicBezTo>
                    <a:pt x="0" y="85"/>
                    <a:pt x="0" y="85"/>
                    <a:pt x="0" y="85"/>
                  </a:cubicBezTo>
                  <a:cubicBezTo>
                    <a:pt x="101" y="395"/>
                    <a:pt x="101" y="395"/>
                    <a:pt x="101" y="395"/>
                  </a:cubicBezTo>
                  <a:cubicBezTo>
                    <a:pt x="315" y="326"/>
                    <a:pt x="315" y="326"/>
                    <a:pt x="315" y="326"/>
                  </a:cubicBezTo>
                  <a:cubicBezTo>
                    <a:pt x="364" y="310"/>
                    <a:pt x="391" y="258"/>
                    <a:pt x="375" y="209"/>
                  </a:cubicBezTo>
                  <a:cubicBezTo>
                    <a:pt x="332" y="76"/>
                    <a:pt x="332" y="76"/>
                    <a:pt x="332" y="76"/>
                  </a:cubicBezTo>
                  <a:cubicBezTo>
                    <a:pt x="316" y="27"/>
                    <a:pt x="263" y="0"/>
                    <a:pt x="215" y="16"/>
                  </a:cubicBezTo>
                  <a:close/>
                </a:path>
              </a:pathLst>
            </a:custGeom>
            <a:solidFill>
              <a:srgbClr val="35C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7" name="Google Shape;797;p37"/>
            <p:cNvSpPr/>
            <p:nvPr/>
          </p:nvSpPr>
          <p:spPr>
            <a:xfrm>
              <a:off x="4564062" y="2443162"/>
              <a:ext cx="604837" cy="1366837"/>
            </a:xfrm>
            <a:custGeom>
              <a:avLst/>
              <a:gdLst/>
              <a:ahLst/>
              <a:cxnLst/>
              <a:rect l="l" t="t" r="r" b="b"/>
              <a:pathLst>
                <a:path w="381" h="861" extrusionOk="0">
                  <a:moveTo>
                    <a:pt x="0" y="508"/>
                  </a:moveTo>
                  <a:lnTo>
                    <a:pt x="381" y="861"/>
                  </a:lnTo>
                  <a:lnTo>
                    <a:pt x="100" y="0"/>
                  </a:lnTo>
                  <a:lnTo>
                    <a:pt x="0" y="508"/>
                  </a:lnTo>
                  <a:close/>
                </a:path>
              </a:pathLst>
            </a:custGeom>
            <a:solidFill>
              <a:srgbClr val="31BAD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6" name="Google Shape;806;p37"/>
            <p:cNvSpPr/>
            <p:nvPr/>
          </p:nvSpPr>
          <p:spPr>
            <a:xfrm>
              <a:off x="5265737" y="2592387"/>
              <a:ext cx="593725" cy="714375"/>
            </a:xfrm>
            <a:custGeom>
              <a:avLst/>
              <a:gdLst/>
              <a:ahLst/>
              <a:cxnLst/>
              <a:rect l="l" t="t" r="r" b="b"/>
              <a:pathLst>
                <a:path w="135" h="162" extrusionOk="0">
                  <a:moveTo>
                    <a:pt x="91" y="156"/>
                  </a:moveTo>
                  <a:cubicBezTo>
                    <a:pt x="91" y="159"/>
                    <a:pt x="88" y="162"/>
                    <a:pt x="85" y="162"/>
                  </a:cubicBezTo>
                  <a:cubicBezTo>
                    <a:pt x="51" y="162"/>
                    <a:pt x="51" y="162"/>
                    <a:pt x="51" y="162"/>
                  </a:cubicBezTo>
                  <a:cubicBezTo>
                    <a:pt x="48" y="162"/>
                    <a:pt x="45" y="159"/>
                    <a:pt x="45" y="156"/>
                  </a:cubicBezTo>
                  <a:cubicBezTo>
                    <a:pt x="45" y="156"/>
                    <a:pt x="45" y="156"/>
                    <a:pt x="45" y="156"/>
                  </a:cubicBezTo>
                  <a:cubicBezTo>
                    <a:pt x="45" y="153"/>
                    <a:pt x="48" y="151"/>
                    <a:pt x="51" y="151"/>
                  </a:cubicBezTo>
                  <a:cubicBezTo>
                    <a:pt x="85" y="151"/>
                    <a:pt x="85" y="151"/>
                    <a:pt x="85" y="151"/>
                  </a:cubicBezTo>
                  <a:cubicBezTo>
                    <a:pt x="88" y="151"/>
                    <a:pt x="91" y="153"/>
                    <a:pt x="91" y="156"/>
                  </a:cubicBezTo>
                  <a:close/>
                  <a:moveTo>
                    <a:pt x="91" y="142"/>
                  </a:moveTo>
                  <a:cubicBezTo>
                    <a:pt x="91" y="138"/>
                    <a:pt x="88" y="136"/>
                    <a:pt x="85" y="136"/>
                  </a:cubicBezTo>
                  <a:cubicBezTo>
                    <a:pt x="51" y="136"/>
                    <a:pt x="51" y="136"/>
                    <a:pt x="51" y="136"/>
                  </a:cubicBezTo>
                  <a:cubicBezTo>
                    <a:pt x="48" y="136"/>
                    <a:pt x="45" y="138"/>
                    <a:pt x="45" y="142"/>
                  </a:cubicBezTo>
                  <a:cubicBezTo>
                    <a:pt x="45" y="142"/>
                    <a:pt x="45" y="142"/>
                    <a:pt x="45" y="142"/>
                  </a:cubicBezTo>
                  <a:cubicBezTo>
                    <a:pt x="45" y="145"/>
                    <a:pt x="48" y="147"/>
                    <a:pt x="51" y="147"/>
                  </a:cubicBezTo>
                  <a:cubicBezTo>
                    <a:pt x="85" y="147"/>
                    <a:pt x="85" y="147"/>
                    <a:pt x="85" y="147"/>
                  </a:cubicBezTo>
                  <a:cubicBezTo>
                    <a:pt x="88" y="147"/>
                    <a:pt x="91" y="145"/>
                    <a:pt x="91" y="142"/>
                  </a:cubicBezTo>
                  <a:close/>
                  <a:moveTo>
                    <a:pt x="73" y="80"/>
                  </a:moveTo>
                  <a:cubicBezTo>
                    <a:pt x="66" y="80"/>
                    <a:pt x="66" y="80"/>
                    <a:pt x="66" y="80"/>
                  </a:cubicBezTo>
                  <a:cubicBezTo>
                    <a:pt x="63" y="80"/>
                    <a:pt x="63" y="80"/>
                    <a:pt x="63" y="80"/>
                  </a:cubicBezTo>
                  <a:cubicBezTo>
                    <a:pt x="63" y="133"/>
                    <a:pt x="63" y="133"/>
                    <a:pt x="63" y="133"/>
                  </a:cubicBezTo>
                  <a:cubicBezTo>
                    <a:pt x="64" y="133"/>
                    <a:pt x="66" y="133"/>
                    <a:pt x="68" y="133"/>
                  </a:cubicBezTo>
                  <a:cubicBezTo>
                    <a:pt x="68" y="133"/>
                    <a:pt x="68" y="133"/>
                    <a:pt x="68" y="133"/>
                  </a:cubicBezTo>
                  <a:cubicBezTo>
                    <a:pt x="68" y="133"/>
                    <a:pt x="68" y="133"/>
                    <a:pt x="68" y="133"/>
                  </a:cubicBezTo>
                  <a:cubicBezTo>
                    <a:pt x="68" y="133"/>
                    <a:pt x="68" y="133"/>
                    <a:pt x="68" y="133"/>
                  </a:cubicBezTo>
                  <a:cubicBezTo>
                    <a:pt x="68" y="133"/>
                    <a:pt x="68" y="133"/>
                    <a:pt x="68" y="133"/>
                  </a:cubicBezTo>
                  <a:cubicBezTo>
                    <a:pt x="70" y="133"/>
                    <a:pt x="72" y="133"/>
                    <a:pt x="73" y="133"/>
                  </a:cubicBezTo>
                  <a:lnTo>
                    <a:pt x="73" y="80"/>
                  </a:lnTo>
                  <a:close/>
                  <a:moveTo>
                    <a:pt x="49" y="58"/>
                  </a:moveTo>
                  <a:cubicBezTo>
                    <a:pt x="45" y="58"/>
                    <a:pt x="41" y="62"/>
                    <a:pt x="41" y="66"/>
                  </a:cubicBezTo>
                  <a:cubicBezTo>
                    <a:pt x="41" y="71"/>
                    <a:pt x="45" y="75"/>
                    <a:pt x="49" y="75"/>
                  </a:cubicBezTo>
                  <a:cubicBezTo>
                    <a:pt x="57" y="75"/>
                    <a:pt x="57" y="75"/>
                    <a:pt x="57" y="75"/>
                  </a:cubicBezTo>
                  <a:cubicBezTo>
                    <a:pt x="57" y="66"/>
                    <a:pt x="57" y="66"/>
                    <a:pt x="57" y="66"/>
                  </a:cubicBezTo>
                  <a:cubicBezTo>
                    <a:pt x="57" y="62"/>
                    <a:pt x="54" y="58"/>
                    <a:pt x="49" y="58"/>
                  </a:cubicBezTo>
                  <a:close/>
                  <a:moveTo>
                    <a:pt x="95" y="66"/>
                  </a:moveTo>
                  <a:cubicBezTo>
                    <a:pt x="95" y="62"/>
                    <a:pt x="91" y="58"/>
                    <a:pt x="87" y="58"/>
                  </a:cubicBezTo>
                  <a:cubicBezTo>
                    <a:pt x="82" y="58"/>
                    <a:pt x="79" y="62"/>
                    <a:pt x="79" y="66"/>
                  </a:cubicBezTo>
                  <a:cubicBezTo>
                    <a:pt x="79" y="75"/>
                    <a:pt x="79" y="75"/>
                    <a:pt x="79" y="75"/>
                  </a:cubicBezTo>
                  <a:cubicBezTo>
                    <a:pt x="87" y="75"/>
                    <a:pt x="87" y="75"/>
                    <a:pt x="87" y="75"/>
                  </a:cubicBezTo>
                  <a:cubicBezTo>
                    <a:pt x="91" y="75"/>
                    <a:pt x="95" y="71"/>
                    <a:pt x="95" y="66"/>
                  </a:cubicBezTo>
                  <a:close/>
                  <a:moveTo>
                    <a:pt x="113" y="52"/>
                  </a:moveTo>
                  <a:cubicBezTo>
                    <a:pt x="109" y="37"/>
                    <a:pt x="92" y="22"/>
                    <a:pt x="68" y="22"/>
                  </a:cubicBezTo>
                  <a:cubicBezTo>
                    <a:pt x="44" y="22"/>
                    <a:pt x="27" y="37"/>
                    <a:pt x="23" y="52"/>
                  </a:cubicBezTo>
                  <a:cubicBezTo>
                    <a:pt x="20" y="63"/>
                    <a:pt x="23" y="73"/>
                    <a:pt x="28" y="83"/>
                  </a:cubicBezTo>
                  <a:cubicBezTo>
                    <a:pt x="33" y="92"/>
                    <a:pt x="38" y="100"/>
                    <a:pt x="42" y="109"/>
                  </a:cubicBezTo>
                  <a:cubicBezTo>
                    <a:pt x="44" y="114"/>
                    <a:pt x="45" y="121"/>
                    <a:pt x="46" y="127"/>
                  </a:cubicBezTo>
                  <a:cubicBezTo>
                    <a:pt x="47" y="131"/>
                    <a:pt x="49" y="133"/>
                    <a:pt x="54" y="133"/>
                  </a:cubicBezTo>
                  <a:cubicBezTo>
                    <a:pt x="55" y="133"/>
                    <a:pt x="56" y="133"/>
                    <a:pt x="57" y="133"/>
                  </a:cubicBezTo>
                  <a:cubicBezTo>
                    <a:pt x="57" y="80"/>
                    <a:pt x="57" y="80"/>
                    <a:pt x="57" y="80"/>
                  </a:cubicBezTo>
                  <a:cubicBezTo>
                    <a:pt x="49" y="80"/>
                    <a:pt x="49" y="80"/>
                    <a:pt x="49" y="80"/>
                  </a:cubicBezTo>
                  <a:cubicBezTo>
                    <a:pt x="46" y="80"/>
                    <a:pt x="42" y="78"/>
                    <a:pt x="40" y="76"/>
                  </a:cubicBezTo>
                  <a:cubicBezTo>
                    <a:pt x="37" y="73"/>
                    <a:pt x="36" y="70"/>
                    <a:pt x="36" y="66"/>
                  </a:cubicBezTo>
                  <a:cubicBezTo>
                    <a:pt x="36" y="63"/>
                    <a:pt x="37" y="60"/>
                    <a:pt x="40" y="57"/>
                  </a:cubicBezTo>
                  <a:cubicBezTo>
                    <a:pt x="42" y="54"/>
                    <a:pt x="46" y="53"/>
                    <a:pt x="49" y="53"/>
                  </a:cubicBezTo>
                  <a:cubicBezTo>
                    <a:pt x="57" y="53"/>
                    <a:pt x="63" y="59"/>
                    <a:pt x="63" y="66"/>
                  </a:cubicBezTo>
                  <a:cubicBezTo>
                    <a:pt x="63" y="66"/>
                    <a:pt x="63" y="66"/>
                    <a:pt x="63" y="66"/>
                  </a:cubicBezTo>
                  <a:cubicBezTo>
                    <a:pt x="63" y="75"/>
                    <a:pt x="63" y="75"/>
                    <a:pt x="63" y="75"/>
                  </a:cubicBezTo>
                  <a:cubicBezTo>
                    <a:pt x="66" y="75"/>
                    <a:pt x="66" y="75"/>
                    <a:pt x="66" y="75"/>
                  </a:cubicBezTo>
                  <a:cubicBezTo>
                    <a:pt x="73" y="75"/>
                    <a:pt x="73" y="75"/>
                    <a:pt x="73" y="75"/>
                  </a:cubicBezTo>
                  <a:cubicBezTo>
                    <a:pt x="73" y="66"/>
                    <a:pt x="73" y="66"/>
                    <a:pt x="73" y="66"/>
                  </a:cubicBezTo>
                  <a:cubicBezTo>
                    <a:pt x="73" y="66"/>
                    <a:pt x="73" y="66"/>
                    <a:pt x="73" y="66"/>
                  </a:cubicBezTo>
                  <a:cubicBezTo>
                    <a:pt x="73" y="63"/>
                    <a:pt x="75" y="59"/>
                    <a:pt x="77" y="57"/>
                  </a:cubicBezTo>
                  <a:cubicBezTo>
                    <a:pt x="80" y="54"/>
                    <a:pt x="83" y="53"/>
                    <a:pt x="87" y="53"/>
                  </a:cubicBezTo>
                  <a:cubicBezTo>
                    <a:pt x="90" y="53"/>
                    <a:pt x="94" y="54"/>
                    <a:pt x="96" y="57"/>
                  </a:cubicBezTo>
                  <a:cubicBezTo>
                    <a:pt x="99" y="60"/>
                    <a:pt x="100" y="63"/>
                    <a:pt x="100" y="66"/>
                  </a:cubicBezTo>
                  <a:cubicBezTo>
                    <a:pt x="100" y="70"/>
                    <a:pt x="99" y="73"/>
                    <a:pt x="96" y="76"/>
                  </a:cubicBezTo>
                  <a:cubicBezTo>
                    <a:pt x="94" y="78"/>
                    <a:pt x="90" y="80"/>
                    <a:pt x="87" y="80"/>
                  </a:cubicBezTo>
                  <a:cubicBezTo>
                    <a:pt x="79" y="80"/>
                    <a:pt x="79" y="80"/>
                    <a:pt x="79" y="80"/>
                  </a:cubicBezTo>
                  <a:cubicBezTo>
                    <a:pt x="79" y="133"/>
                    <a:pt x="79" y="133"/>
                    <a:pt x="79" y="133"/>
                  </a:cubicBezTo>
                  <a:cubicBezTo>
                    <a:pt x="80" y="133"/>
                    <a:pt x="81" y="133"/>
                    <a:pt x="82" y="133"/>
                  </a:cubicBezTo>
                  <a:cubicBezTo>
                    <a:pt x="87" y="133"/>
                    <a:pt x="89" y="131"/>
                    <a:pt x="90" y="127"/>
                  </a:cubicBezTo>
                  <a:cubicBezTo>
                    <a:pt x="91" y="121"/>
                    <a:pt x="92" y="114"/>
                    <a:pt x="94" y="109"/>
                  </a:cubicBezTo>
                  <a:cubicBezTo>
                    <a:pt x="98" y="100"/>
                    <a:pt x="103" y="92"/>
                    <a:pt x="108" y="83"/>
                  </a:cubicBezTo>
                  <a:cubicBezTo>
                    <a:pt x="113" y="73"/>
                    <a:pt x="116" y="63"/>
                    <a:pt x="113" y="52"/>
                  </a:cubicBezTo>
                  <a:close/>
                  <a:moveTo>
                    <a:pt x="73" y="5"/>
                  </a:moveTo>
                  <a:cubicBezTo>
                    <a:pt x="73" y="2"/>
                    <a:pt x="71" y="0"/>
                    <a:pt x="68" y="0"/>
                  </a:cubicBezTo>
                  <a:cubicBezTo>
                    <a:pt x="68" y="0"/>
                    <a:pt x="68" y="0"/>
                    <a:pt x="68" y="0"/>
                  </a:cubicBezTo>
                  <a:cubicBezTo>
                    <a:pt x="65" y="0"/>
                    <a:pt x="63" y="2"/>
                    <a:pt x="63" y="5"/>
                  </a:cubicBezTo>
                  <a:cubicBezTo>
                    <a:pt x="63" y="14"/>
                    <a:pt x="63" y="14"/>
                    <a:pt x="63" y="14"/>
                  </a:cubicBezTo>
                  <a:cubicBezTo>
                    <a:pt x="63" y="17"/>
                    <a:pt x="65" y="19"/>
                    <a:pt x="68" y="19"/>
                  </a:cubicBezTo>
                  <a:cubicBezTo>
                    <a:pt x="68" y="19"/>
                    <a:pt x="68" y="19"/>
                    <a:pt x="68" y="19"/>
                  </a:cubicBezTo>
                  <a:cubicBezTo>
                    <a:pt x="71" y="19"/>
                    <a:pt x="73" y="17"/>
                    <a:pt x="73" y="14"/>
                  </a:cubicBezTo>
                  <a:lnTo>
                    <a:pt x="73" y="5"/>
                  </a:lnTo>
                  <a:close/>
                  <a:moveTo>
                    <a:pt x="100" y="13"/>
                  </a:moveTo>
                  <a:cubicBezTo>
                    <a:pt x="101" y="11"/>
                    <a:pt x="101" y="8"/>
                    <a:pt x="98" y="7"/>
                  </a:cubicBezTo>
                  <a:cubicBezTo>
                    <a:pt x="98" y="7"/>
                    <a:pt x="98" y="7"/>
                    <a:pt x="98" y="7"/>
                  </a:cubicBezTo>
                  <a:cubicBezTo>
                    <a:pt x="96" y="5"/>
                    <a:pt x="93" y="6"/>
                    <a:pt x="92" y="8"/>
                  </a:cubicBezTo>
                  <a:cubicBezTo>
                    <a:pt x="87" y="16"/>
                    <a:pt x="87" y="16"/>
                    <a:pt x="87" y="16"/>
                  </a:cubicBezTo>
                  <a:cubicBezTo>
                    <a:pt x="86" y="19"/>
                    <a:pt x="87" y="22"/>
                    <a:pt x="89" y="23"/>
                  </a:cubicBezTo>
                  <a:cubicBezTo>
                    <a:pt x="89" y="23"/>
                    <a:pt x="89" y="23"/>
                    <a:pt x="89" y="23"/>
                  </a:cubicBezTo>
                  <a:cubicBezTo>
                    <a:pt x="92" y="24"/>
                    <a:pt x="95" y="24"/>
                    <a:pt x="96" y="21"/>
                  </a:cubicBezTo>
                  <a:lnTo>
                    <a:pt x="100" y="13"/>
                  </a:lnTo>
                  <a:close/>
                  <a:moveTo>
                    <a:pt x="120" y="29"/>
                  </a:moveTo>
                  <a:cubicBezTo>
                    <a:pt x="122" y="27"/>
                    <a:pt x="123" y="24"/>
                    <a:pt x="121" y="22"/>
                  </a:cubicBezTo>
                  <a:cubicBezTo>
                    <a:pt x="121" y="22"/>
                    <a:pt x="121" y="22"/>
                    <a:pt x="121" y="22"/>
                  </a:cubicBezTo>
                  <a:cubicBezTo>
                    <a:pt x="119" y="20"/>
                    <a:pt x="116" y="20"/>
                    <a:pt x="114" y="22"/>
                  </a:cubicBezTo>
                  <a:cubicBezTo>
                    <a:pt x="107" y="28"/>
                    <a:pt x="107" y="28"/>
                    <a:pt x="107" y="28"/>
                  </a:cubicBezTo>
                  <a:cubicBezTo>
                    <a:pt x="105" y="30"/>
                    <a:pt x="105" y="33"/>
                    <a:pt x="107" y="35"/>
                  </a:cubicBezTo>
                  <a:cubicBezTo>
                    <a:pt x="107" y="35"/>
                    <a:pt x="107" y="35"/>
                    <a:pt x="107" y="35"/>
                  </a:cubicBezTo>
                  <a:cubicBezTo>
                    <a:pt x="108" y="37"/>
                    <a:pt x="111" y="37"/>
                    <a:pt x="114" y="35"/>
                  </a:cubicBezTo>
                  <a:lnTo>
                    <a:pt x="120" y="29"/>
                  </a:lnTo>
                  <a:close/>
                  <a:moveTo>
                    <a:pt x="131" y="53"/>
                  </a:moveTo>
                  <a:cubicBezTo>
                    <a:pt x="134" y="53"/>
                    <a:pt x="135" y="50"/>
                    <a:pt x="135" y="47"/>
                  </a:cubicBezTo>
                  <a:cubicBezTo>
                    <a:pt x="135" y="47"/>
                    <a:pt x="135" y="47"/>
                    <a:pt x="135" y="47"/>
                  </a:cubicBezTo>
                  <a:cubicBezTo>
                    <a:pt x="134" y="45"/>
                    <a:pt x="132" y="43"/>
                    <a:pt x="129" y="44"/>
                  </a:cubicBezTo>
                  <a:cubicBezTo>
                    <a:pt x="120" y="45"/>
                    <a:pt x="120" y="45"/>
                    <a:pt x="120" y="45"/>
                  </a:cubicBezTo>
                  <a:cubicBezTo>
                    <a:pt x="118" y="46"/>
                    <a:pt x="116" y="48"/>
                    <a:pt x="116" y="51"/>
                  </a:cubicBezTo>
                  <a:cubicBezTo>
                    <a:pt x="116" y="51"/>
                    <a:pt x="116" y="51"/>
                    <a:pt x="116" y="51"/>
                  </a:cubicBezTo>
                  <a:cubicBezTo>
                    <a:pt x="117" y="54"/>
                    <a:pt x="119" y="55"/>
                    <a:pt x="122" y="55"/>
                  </a:cubicBezTo>
                  <a:lnTo>
                    <a:pt x="131" y="53"/>
                  </a:lnTo>
                  <a:close/>
                  <a:moveTo>
                    <a:pt x="129" y="80"/>
                  </a:moveTo>
                  <a:cubicBezTo>
                    <a:pt x="131" y="80"/>
                    <a:pt x="134" y="78"/>
                    <a:pt x="135" y="76"/>
                  </a:cubicBezTo>
                  <a:cubicBezTo>
                    <a:pt x="135" y="76"/>
                    <a:pt x="135" y="76"/>
                    <a:pt x="135" y="76"/>
                  </a:cubicBezTo>
                  <a:cubicBezTo>
                    <a:pt x="135" y="73"/>
                    <a:pt x="133" y="70"/>
                    <a:pt x="131" y="70"/>
                  </a:cubicBezTo>
                  <a:cubicBezTo>
                    <a:pt x="122" y="68"/>
                    <a:pt x="122" y="68"/>
                    <a:pt x="122" y="68"/>
                  </a:cubicBezTo>
                  <a:cubicBezTo>
                    <a:pt x="119" y="68"/>
                    <a:pt x="117" y="69"/>
                    <a:pt x="116" y="72"/>
                  </a:cubicBezTo>
                  <a:cubicBezTo>
                    <a:pt x="116" y="72"/>
                    <a:pt x="116" y="72"/>
                    <a:pt x="116" y="72"/>
                  </a:cubicBezTo>
                  <a:cubicBezTo>
                    <a:pt x="115" y="75"/>
                    <a:pt x="117" y="77"/>
                    <a:pt x="120" y="78"/>
                  </a:cubicBezTo>
                  <a:lnTo>
                    <a:pt x="129" y="80"/>
                  </a:lnTo>
                  <a:close/>
                  <a:moveTo>
                    <a:pt x="39" y="21"/>
                  </a:moveTo>
                  <a:cubicBezTo>
                    <a:pt x="41" y="24"/>
                    <a:pt x="44" y="24"/>
                    <a:pt x="46" y="23"/>
                  </a:cubicBezTo>
                  <a:cubicBezTo>
                    <a:pt x="46" y="23"/>
                    <a:pt x="46" y="23"/>
                    <a:pt x="46" y="23"/>
                  </a:cubicBezTo>
                  <a:cubicBezTo>
                    <a:pt x="49" y="22"/>
                    <a:pt x="49" y="19"/>
                    <a:pt x="48" y="16"/>
                  </a:cubicBezTo>
                  <a:cubicBezTo>
                    <a:pt x="44" y="8"/>
                    <a:pt x="44" y="8"/>
                    <a:pt x="44" y="8"/>
                  </a:cubicBezTo>
                  <a:cubicBezTo>
                    <a:pt x="42" y="6"/>
                    <a:pt x="39" y="5"/>
                    <a:pt x="37" y="7"/>
                  </a:cubicBezTo>
                  <a:cubicBezTo>
                    <a:pt x="37" y="7"/>
                    <a:pt x="37" y="7"/>
                    <a:pt x="37" y="7"/>
                  </a:cubicBezTo>
                  <a:cubicBezTo>
                    <a:pt x="35" y="8"/>
                    <a:pt x="34" y="11"/>
                    <a:pt x="35" y="13"/>
                  </a:cubicBezTo>
                  <a:lnTo>
                    <a:pt x="39" y="21"/>
                  </a:lnTo>
                  <a:close/>
                  <a:moveTo>
                    <a:pt x="22" y="35"/>
                  </a:moveTo>
                  <a:cubicBezTo>
                    <a:pt x="24" y="37"/>
                    <a:pt x="27" y="37"/>
                    <a:pt x="29" y="35"/>
                  </a:cubicBezTo>
                  <a:cubicBezTo>
                    <a:pt x="29" y="35"/>
                    <a:pt x="29" y="35"/>
                    <a:pt x="29" y="35"/>
                  </a:cubicBezTo>
                  <a:cubicBezTo>
                    <a:pt x="31" y="33"/>
                    <a:pt x="30" y="30"/>
                    <a:pt x="28" y="28"/>
                  </a:cubicBezTo>
                  <a:cubicBezTo>
                    <a:pt x="22" y="22"/>
                    <a:pt x="22" y="22"/>
                    <a:pt x="22" y="22"/>
                  </a:cubicBezTo>
                  <a:cubicBezTo>
                    <a:pt x="20" y="20"/>
                    <a:pt x="16" y="20"/>
                    <a:pt x="15" y="22"/>
                  </a:cubicBezTo>
                  <a:cubicBezTo>
                    <a:pt x="15" y="22"/>
                    <a:pt x="15" y="22"/>
                    <a:pt x="15" y="22"/>
                  </a:cubicBezTo>
                  <a:cubicBezTo>
                    <a:pt x="13" y="24"/>
                    <a:pt x="13" y="27"/>
                    <a:pt x="15" y="29"/>
                  </a:cubicBezTo>
                  <a:lnTo>
                    <a:pt x="22" y="35"/>
                  </a:lnTo>
                  <a:close/>
                  <a:moveTo>
                    <a:pt x="13" y="55"/>
                  </a:moveTo>
                  <a:cubicBezTo>
                    <a:pt x="16" y="55"/>
                    <a:pt x="19" y="54"/>
                    <a:pt x="19" y="51"/>
                  </a:cubicBezTo>
                  <a:cubicBezTo>
                    <a:pt x="19" y="51"/>
                    <a:pt x="19" y="51"/>
                    <a:pt x="19" y="51"/>
                  </a:cubicBezTo>
                  <a:cubicBezTo>
                    <a:pt x="20" y="48"/>
                    <a:pt x="18" y="46"/>
                    <a:pt x="15" y="45"/>
                  </a:cubicBezTo>
                  <a:cubicBezTo>
                    <a:pt x="6" y="44"/>
                    <a:pt x="6" y="44"/>
                    <a:pt x="6" y="44"/>
                  </a:cubicBezTo>
                  <a:cubicBezTo>
                    <a:pt x="3" y="43"/>
                    <a:pt x="1" y="45"/>
                    <a:pt x="0" y="47"/>
                  </a:cubicBezTo>
                  <a:cubicBezTo>
                    <a:pt x="0" y="47"/>
                    <a:pt x="0" y="47"/>
                    <a:pt x="0" y="47"/>
                  </a:cubicBezTo>
                  <a:cubicBezTo>
                    <a:pt x="0" y="50"/>
                    <a:pt x="2" y="53"/>
                    <a:pt x="4" y="53"/>
                  </a:cubicBezTo>
                  <a:lnTo>
                    <a:pt x="13" y="55"/>
                  </a:lnTo>
                  <a:close/>
                  <a:moveTo>
                    <a:pt x="15" y="78"/>
                  </a:moveTo>
                  <a:cubicBezTo>
                    <a:pt x="18" y="77"/>
                    <a:pt x="20" y="75"/>
                    <a:pt x="19" y="72"/>
                  </a:cubicBezTo>
                  <a:cubicBezTo>
                    <a:pt x="19" y="72"/>
                    <a:pt x="19" y="72"/>
                    <a:pt x="19" y="72"/>
                  </a:cubicBezTo>
                  <a:cubicBezTo>
                    <a:pt x="19" y="69"/>
                    <a:pt x="16" y="68"/>
                    <a:pt x="14" y="68"/>
                  </a:cubicBezTo>
                  <a:cubicBezTo>
                    <a:pt x="5" y="70"/>
                    <a:pt x="5" y="70"/>
                    <a:pt x="5" y="70"/>
                  </a:cubicBezTo>
                  <a:cubicBezTo>
                    <a:pt x="2" y="70"/>
                    <a:pt x="0" y="73"/>
                    <a:pt x="1" y="76"/>
                  </a:cubicBezTo>
                  <a:cubicBezTo>
                    <a:pt x="1" y="76"/>
                    <a:pt x="1" y="76"/>
                    <a:pt x="1" y="76"/>
                  </a:cubicBezTo>
                  <a:cubicBezTo>
                    <a:pt x="1" y="78"/>
                    <a:pt x="4" y="80"/>
                    <a:pt x="7" y="80"/>
                  </a:cubicBezTo>
                  <a:lnTo>
                    <a:pt x="15" y="7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id="{73F51345-C69E-614D-A3FC-0867502D996D}"/>
              </a:ext>
            </a:extLst>
          </p:cNvPr>
          <p:cNvGrpSpPr/>
          <p:nvPr/>
        </p:nvGrpSpPr>
        <p:grpSpPr>
          <a:xfrm>
            <a:off x="5380036" y="4432299"/>
            <a:ext cx="1436687" cy="1804987"/>
            <a:chOff x="3167062" y="938212"/>
            <a:chExt cx="1436687" cy="1804987"/>
          </a:xfrm>
        </p:grpSpPr>
        <p:sp>
          <p:nvSpPr>
            <p:cNvPr id="804" name="Google Shape;804;p37"/>
            <p:cNvSpPr/>
            <p:nvPr/>
          </p:nvSpPr>
          <p:spPr>
            <a:xfrm>
              <a:off x="3167062" y="938212"/>
              <a:ext cx="1436687" cy="1403350"/>
            </a:xfrm>
            <a:custGeom>
              <a:avLst/>
              <a:gdLst/>
              <a:ahLst/>
              <a:cxnLst/>
              <a:rect l="l" t="t" r="r" b="b"/>
              <a:pathLst>
                <a:path w="326" h="318" extrusionOk="0">
                  <a:moveTo>
                    <a:pt x="0" y="93"/>
                  </a:moveTo>
                  <a:cubicBezTo>
                    <a:pt x="0" y="318"/>
                    <a:pt x="0" y="318"/>
                    <a:pt x="0" y="318"/>
                  </a:cubicBezTo>
                  <a:cubicBezTo>
                    <a:pt x="325" y="318"/>
                    <a:pt x="325" y="318"/>
                    <a:pt x="325" y="318"/>
                  </a:cubicBezTo>
                  <a:cubicBezTo>
                    <a:pt x="326" y="93"/>
                    <a:pt x="326" y="93"/>
                    <a:pt x="326" y="93"/>
                  </a:cubicBezTo>
                  <a:cubicBezTo>
                    <a:pt x="326" y="42"/>
                    <a:pt x="284" y="0"/>
                    <a:pt x="233" y="0"/>
                  </a:cubicBezTo>
                  <a:cubicBezTo>
                    <a:pt x="93" y="0"/>
                    <a:pt x="93" y="0"/>
                    <a:pt x="93" y="0"/>
                  </a:cubicBezTo>
                  <a:cubicBezTo>
                    <a:pt x="41" y="0"/>
                    <a:pt x="0" y="41"/>
                    <a:pt x="0" y="93"/>
                  </a:cubicBezTo>
                  <a:close/>
                </a:path>
              </a:pathLst>
            </a:custGeom>
            <a:solidFill>
              <a:srgbClr val="D5D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5" name="Google Shape;805;p37"/>
            <p:cNvSpPr/>
            <p:nvPr/>
          </p:nvSpPr>
          <p:spPr>
            <a:xfrm>
              <a:off x="3167062" y="2341562"/>
              <a:ext cx="1431925" cy="401637"/>
            </a:xfrm>
            <a:custGeom>
              <a:avLst/>
              <a:gdLst/>
              <a:ahLst/>
              <a:cxnLst/>
              <a:rect l="l" t="t" r="r" b="b"/>
              <a:pathLst>
                <a:path w="902" h="253" extrusionOk="0">
                  <a:moveTo>
                    <a:pt x="450" y="253"/>
                  </a:moveTo>
                  <a:lnTo>
                    <a:pt x="902" y="0"/>
                  </a:lnTo>
                  <a:lnTo>
                    <a:pt x="0" y="0"/>
                  </a:lnTo>
                  <a:lnTo>
                    <a:pt x="450" y="253"/>
                  </a:lnTo>
                  <a:close/>
                </a:path>
              </a:pathLst>
            </a:custGeom>
            <a:solidFill>
              <a:srgbClr val="C3C7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7" name="Google Shape;807;p37"/>
            <p:cNvSpPr/>
            <p:nvPr/>
          </p:nvSpPr>
          <p:spPr>
            <a:xfrm>
              <a:off x="3660775" y="1327150"/>
              <a:ext cx="463550" cy="674687"/>
            </a:xfrm>
            <a:custGeom>
              <a:avLst/>
              <a:gdLst/>
              <a:ahLst/>
              <a:cxnLst/>
              <a:rect l="l" t="t" r="r" b="b"/>
              <a:pathLst>
                <a:path w="105" h="153" extrusionOk="0">
                  <a:moveTo>
                    <a:pt x="63" y="136"/>
                  </a:moveTo>
                  <a:cubicBezTo>
                    <a:pt x="63" y="147"/>
                    <a:pt x="63" y="147"/>
                    <a:pt x="63" y="147"/>
                  </a:cubicBezTo>
                  <a:cubicBezTo>
                    <a:pt x="63" y="150"/>
                    <a:pt x="60" y="153"/>
                    <a:pt x="56" y="153"/>
                  </a:cubicBezTo>
                  <a:cubicBezTo>
                    <a:pt x="48" y="153"/>
                    <a:pt x="48" y="153"/>
                    <a:pt x="48" y="153"/>
                  </a:cubicBezTo>
                  <a:cubicBezTo>
                    <a:pt x="44" y="153"/>
                    <a:pt x="41" y="150"/>
                    <a:pt x="41" y="147"/>
                  </a:cubicBezTo>
                  <a:cubicBezTo>
                    <a:pt x="41" y="135"/>
                    <a:pt x="41" y="135"/>
                    <a:pt x="41" y="135"/>
                  </a:cubicBezTo>
                  <a:cubicBezTo>
                    <a:pt x="23" y="131"/>
                    <a:pt x="4" y="122"/>
                    <a:pt x="4" y="114"/>
                  </a:cubicBezTo>
                  <a:cubicBezTo>
                    <a:pt x="4" y="110"/>
                    <a:pt x="7" y="106"/>
                    <a:pt x="7" y="106"/>
                  </a:cubicBezTo>
                  <a:cubicBezTo>
                    <a:pt x="12" y="101"/>
                    <a:pt x="16" y="100"/>
                    <a:pt x="21" y="103"/>
                  </a:cubicBezTo>
                  <a:cubicBezTo>
                    <a:pt x="21" y="103"/>
                    <a:pt x="40" y="114"/>
                    <a:pt x="53" y="114"/>
                  </a:cubicBezTo>
                  <a:cubicBezTo>
                    <a:pt x="73" y="114"/>
                    <a:pt x="80" y="108"/>
                    <a:pt x="80" y="102"/>
                  </a:cubicBezTo>
                  <a:cubicBezTo>
                    <a:pt x="80" y="98"/>
                    <a:pt x="76" y="92"/>
                    <a:pt x="61" y="89"/>
                  </a:cubicBezTo>
                  <a:cubicBezTo>
                    <a:pt x="58" y="88"/>
                    <a:pt x="42" y="84"/>
                    <a:pt x="39" y="83"/>
                  </a:cubicBezTo>
                  <a:cubicBezTo>
                    <a:pt x="19" y="78"/>
                    <a:pt x="0" y="70"/>
                    <a:pt x="0" y="50"/>
                  </a:cubicBezTo>
                  <a:cubicBezTo>
                    <a:pt x="0" y="34"/>
                    <a:pt x="14" y="20"/>
                    <a:pt x="41" y="17"/>
                  </a:cubicBezTo>
                  <a:cubicBezTo>
                    <a:pt x="41" y="6"/>
                    <a:pt x="41" y="6"/>
                    <a:pt x="41" y="6"/>
                  </a:cubicBezTo>
                  <a:cubicBezTo>
                    <a:pt x="41" y="2"/>
                    <a:pt x="44" y="0"/>
                    <a:pt x="48" y="0"/>
                  </a:cubicBezTo>
                  <a:cubicBezTo>
                    <a:pt x="56" y="0"/>
                    <a:pt x="56" y="0"/>
                    <a:pt x="56" y="0"/>
                  </a:cubicBezTo>
                  <a:cubicBezTo>
                    <a:pt x="60" y="0"/>
                    <a:pt x="63" y="2"/>
                    <a:pt x="63" y="6"/>
                  </a:cubicBezTo>
                  <a:cubicBezTo>
                    <a:pt x="63" y="18"/>
                    <a:pt x="63" y="18"/>
                    <a:pt x="63" y="18"/>
                  </a:cubicBezTo>
                  <a:cubicBezTo>
                    <a:pt x="80" y="21"/>
                    <a:pt x="97" y="31"/>
                    <a:pt x="97" y="38"/>
                  </a:cubicBezTo>
                  <a:cubicBezTo>
                    <a:pt x="97" y="43"/>
                    <a:pt x="91" y="47"/>
                    <a:pt x="91" y="47"/>
                  </a:cubicBezTo>
                  <a:cubicBezTo>
                    <a:pt x="87" y="52"/>
                    <a:pt x="83" y="52"/>
                    <a:pt x="78" y="48"/>
                  </a:cubicBezTo>
                  <a:cubicBezTo>
                    <a:pt x="78" y="48"/>
                    <a:pt x="64" y="38"/>
                    <a:pt x="51" y="38"/>
                  </a:cubicBezTo>
                  <a:cubicBezTo>
                    <a:pt x="32" y="38"/>
                    <a:pt x="25" y="44"/>
                    <a:pt x="25" y="50"/>
                  </a:cubicBezTo>
                  <a:cubicBezTo>
                    <a:pt x="25" y="55"/>
                    <a:pt x="30" y="58"/>
                    <a:pt x="49" y="62"/>
                  </a:cubicBezTo>
                  <a:cubicBezTo>
                    <a:pt x="52" y="63"/>
                    <a:pt x="65" y="67"/>
                    <a:pt x="68" y="67"/>
                  </a:cubicBezTo>
                  <a:cubicBezTo>
                    <a:pt x="92" y="73"/>
                    <a:pt x="105" y="86"/>
                    <a:pt x="105" y="101"/>
                  </a:cubicBezTo>
                  <a:cubicBezTo>
                    <a:pt x="105" y="118"/>
                    <a:pt x="92" y="133"/>
                    <a:pt x="63" y="13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4" name="Группа 3">
            <a:extLst>
              <a:ext uri="{FF2B5EF4-FFF2-40B4-BE49-F238E27FC236}">
                <a16:creationId xmlns:a16="http://schemas.microsoft.com/office/drawing/2014/main" id="{6D9646C5-58B7-0447-8906-B42F2CD871D0}"/>
              </a:ext>
            </a:extLst>
          </p:cNvPr>
          <p:cNvGrpSpPr/>
          <p:nvPr/>
        </p:nvGrpSpPr>
        <p:grpSpPr>
          <a:xfrm>
            <a:off x="3956050" y="3960812"/>
            <a:ext cx="1878012" cy="1870075"/>
            <a:chOff x="3956050" y="3960812"/>
            <a:chExt cx="1878012" cy="1870075"/>
          </a:xfrm>
        </p:grpSpPr>
        <p:sp>
          <p:nvSpPr>
            <p:cNvPr id="798" name="Google Shape;798;p37"/>
            <p:cNvSpPr/>
            <p:nvPr/>
          </p:nvSpPr>
          <p:spPr>
            <a:xfrm>
              <a:off x="3956050" y="3960812"/>
              <a:ext cx="1878012" cy="1870075"/>
            </a:xfrm>
            <a:custGeom>
              <a:avLst/>
              <a:gdLst/>
              <a:ahLst/>
              <a:cxnLst/>
              <a:rect l="l" t="t" r="r" b="b"/>
              <a:pathLst>
                <a:path w="426" h="424" extrusionOk="0">
                  <a:moveTo>
                    <a:pt x="0" y="191"/>
                  </a:moveTo>
                  <a:cubicBezTo>
                    <a:pt x="132" y="374"/>
                    <a:pt x="132" y="374"/>
                    <a:pt x="132" y="374"/>
                  </a:cubicBezTo>
                  <a:cubicBezTo>
                    <a:pt x="162" y="415"/>
                    <a:pt x="220" y="424"/>
                    <a:pt x="262" y="394"/>
                  </a:cubicBezTo>
                  <a:cubicBezTo>
                    <a:pt x="375" y="312"/>
                    <a:pt x="375" y="312"/>
                    <a:pt x="375" y="312"/>
                  </a:cubicBezTo>
                  <a:cubicBezTo>
                    <a:pt x="417" y="282"/>
                    <a:pt x="426" y="224"/>
                    <a:pt x="396" y="182"/>
                  </a:cubicBezTo>
                  <a:cubicBezTo>
                    <a:pt x="264" y="0"/>
                    <a:pt x="264" y="0"/>
                    <a:pt x="264" y="0"/>
                  </a:cubicBezTo>
                  <a:lnTo>
                    <a:pt x="0" y="191"/>
                  </a:lnTo>
                  <a:close/>
                </a:path>
              </a:pathLst>
            </a:custGeom>
            <a:solidFill>
              <a:srgbClr val="7E67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99" name="Google Shape;799;p37"/>
            <p:cNvSpPr/>
            <p:nvPr/>
          </p:nvSpPr>
          <p:spPr>
            <a:xfrm>
              <a:off x="3956050" y="3960812"/>
              <a:ext cx="1163637" cy="841375"/>
            </a:xfrm>
            <a:custGeom>
              <a:avLst/>
              <a:gdLst/>
              <a:ahLst/>
              <a:cxnLst/>
              <a:rect l="l" t="t" r="r" b="b"/>
              <a:pathLst>
                <a:path w="733" h="530" extrusionOk="0">
                  <a:moveTo>
                    <a:pt x="219" y="61"/>
                  </a:moveTo>
                  <a:lnTo>
                    <a:pt x="0" y="530"/>
                  </a:lnTo>
                  <a:lnTo>
                    <a:pt x="733" y="0"/>
                  </a:lnTo>
                  <a:lnTo>
                    <a:pt x="219" y="61"/>
                  </a:lnTo>
                  <a:close/>
                </a:path>
              </a:pathLst>
            </a:custGeom>
            <a:solidFill>
              <a:srgbClr val="8F7D7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09" name="Google Shape;809;p37"/>
            <p:cNvSpPr/>
            <p:nvPr/>
          </p:nvSpPr>
          <p:spPr>
            <a:xfrm>
              <a:off x="4538662" y="4718050"/>
              <a:ext cx="806450" cy="542925"/>
            </a:xfrm>
            <a:custGeom>
              <a:avLst/>
              <a:gdLst/>
              <a:ahLst/>
              <a:cxnLst/>
              <a:rect l="l" t="t" r="r" b="b"/>
              <a:pathLst>
                <a:path w="183" h="123" extrusionOk="0">
                  <a:moveTo>
                    <a:pt x="146" y="12"/>
                  </a:moveTo>
                  <a:cubicBezTo>
                    <a:pt x="163" y="54"/>
                    <a:pt x="163" y="54"/>
                    <a:pt x="163" y="54"/>
                  </a:cubicBezTo>
                  <a:cubicBezTo>
                    <a:pt x="142" y="64"/>
                    <a:pt x="142" y="64"/>
                    <a:pt x="142" y="64"/>
                  </a:cubicBezTo>
                  <a:cubicBezTo>
                    <a:pt x="130" y="54"/>
                    <a:pt x="96" y="24"/>
                    <a:pt x="93" y="24"/>
                  </a:cubicBezTo>
                  <a:cubicBezTo>
                    <a:pt x="91" y="24"/>
                    <a:pt x="80" y="28"/>
                    <a:pt x="79" y="28"/>
                  </a:cubicBezTo>
                  <a:cubicBezTo>
                    <a:pt x="79" y="28"/>
                    <a:pt x="72" y="30"/>
                    <a:pt x="67" y="30"/>
                  </a:cubicBezTo>
                  <a:cubicBezTo>
                    <a:pt x="64" y="30"/>
                    <a:pt x="62" y="30"/>
                    <a:pt x="60" y="29"/>
                  </a:cubicBezTo>
                  <a:cubicBezTo>
                    <a:pt x="59" y="28"/>
                    <a:pt x="58" y="27"/>
                    <a:pt x="58" y="26"/>
                  </a:cubicBezTo>
                  <a:cubicBezTo>
                    <a:pt x="59" y="24"/>
                    <a:pt x="61" y="21"/>
                    <a:pt x="62" y="21"/>
                  </a:cubicBezTo>
                  <a:cubicBezTo>
                    <a:pt x="71" y="16"/>
                    <a:pt x="96" y="7"/>
                    <a:pt x="98" y="6"/>
                  </a:cubicBezTo>
                  <a:cubicBezTo>
                    <a:pt x="98" y="6"/>
                    <a:pt x="98" y="6"/>
                    <a:pt x="98" y="6"/>
                  </a:cubicBezTo>
                  <a:cubicBezTo>
                    <a:pt x="104" y="6"/>
                    <a:pt x="141" y="11"/>
                    <a:pt x="146" y="12"/>
                  </a:cubicBezTo>
                  <a:close/>
                  <a:moveTo>
                    <a:pt x="161" y="0"/>
                  </a:moveTo>
                  <a:cubicBezTo>
                    <a:pt x="160" y="0"/>
                    <a:pt x="160" y="0"/>
                    <a:pt x="159" y="0"/>
                  </a:cubicBezTo>
                  <a:cubicBezTo>
                    <a:pt x="152" y="3"/>
                    <a:pt x="152" y="3"/>
                    <a:pt x="152" y="3"/>
                  </a:cubicBezTo>
                  <a:cubicBezTo>
                    <a:pt x="151" y="4"/>
                    <a:pt x="150" y="5"/>
                    <a:pt x="149" y="6"/>
                  </a:cubicBezTo>
                  <a:cubicBezTo>
                    <a:pt x="149" y="7"/>
                    <a:pt x="149" y="8"/>
                    <a:pt x="149" y="9"/>
                  </a:cubicBezTo>
                  <a:cubicBezTo>
                    <a:pt x="167" y="54"/>
                    <a:pt x="167" y="54"/>
                    <a:pt x="167" y="54"/>
                  </a:cubicBezTo>
                  <a:cubicBezTo>
                    <a:pt x="168" y="56"/>
                    <a:pt x="171" y="58"/>
                    <a:pt x="173" y="57"/>
                  </a:cubicBezTo>
                  <a:cubicBezTo>
                    <a:pt x="180" y="54"/>
                    <a:pt x="180" y="54"/>
                    <a:pt x="180" y="54"/>
                  </a:cubicBezTo>
                  <a:cubicBezTo>
                    <a:pt x="181" y="53"/>
                    <a:pt x="182" y="52"/>
                    <a:pt x="183" y="51"/>
                  </a:cubicBezTo>
                  <a:cubicBezTo>
                    <a:pt x="183" y="50"/>
                    <a:pt x="183" y="49"/>
                    <a:pt x="183" y="48"/>
                  </a:cubicBezTo>
                  <a:cubicBezTo>
                    <a:pt x="165" y="3"/>
                    <a:pt x="165" y="3"/>
                    <a:pt x="165" y="3"/>
                  </a:cubicBezTo>
                  <a:cubicBezTo>
                    <a:pt x="165" y="1"/>
                    <a:pt x="163" y="0"/>
                    <a:pt x="161" y="0"/>
                  </a:cubicBezTo>
                  <a:close/>
                  <a:moveTo>
                    <a:pt x="0" y="61"/>
                  </a:moveTo>
                  <a:cubicBezTo>
                    <a:pt x="0" y="63"/>
                    <a:pt x="0" y="64"/>
                    <a:pt x="1" y="65"/>
                  </a:cubicBezTo>
                  <a:cubicBezTo>
                    <a:pt x="2" y="66"/>
                    <a:pt x="3" y="66"/>
                    <a:pt x="4" y="66"/>
                  </a:cubicBezTo>
                  <a:cubicBezTo>
                    <a:pt x="12" y="67"/>
                    <a:pt x="12" y="67"/>
                    <a:pt x="12" y="67"/>
                  </a:cubicBezTo>
                  <a:cubicBezTo>
                    <a:pt x="15" y="67"/>
                    <a:pt x="17" y="65"/>
                    <a:pt x="17" y="63"/>
                  </a:cubicBezTo>
                  <a:cubicBezTo>
                    <a:pt x="21" y="12"/>
                    <a:pt x="21" y="12"/>
                    <a:pt x="21" y="12"/>
                  </a:cubicBezTo>
                  <a:cubicBezTo>
                    <a:pt x="21" y="11"/>
                    <a:pt x="20" y="10"/>
                    <a:pt x="20" y="9"/>
                  </a:cubicBezTo>
                  <a:cubicBezTo>
                    <a:pt x="19" y="8"/>
                    <a:pt x="18" y="7"/>
                    <a:pt x="16" y="7"/>
                  </a:cubicBezTo>
                  <a:cubicBezTo>
                    <a:pt x="9" y="7"/>
                    <a:pt x="9" y="7"/>
                    <a:pt x="9" y="7"/>
                  </a:cubicBezTo>
                  <a:cubicBezTo>
                    <a:pt x="9" y="7"/>
                    <a:pt x="9" y="7"/>
                    <a:pt x="8" y="7"/>
                  </a:cubicBezTo>
                  <a:cubicBezTo>
                    <a:pt x="6" y="7"/>
                    <a:pt x="4" y="9"/>
                    <a:pt x="4" y="11"/>
                  </a:cubicBezTo>
                  <a:lnTo>
                    <a:pt x="0" y="61"/>
                  </a:lnTo>
                  <a:close/>
                  <a:moveTo>
                    <a:pt x="75" y="106"/>
                  </a:moveTo>
                  <a:cubicBezTo>
                    <a:pt x="75" y="104"/>
                    <a:pt x="74" y="103"/>
                    <a:pt x="72" y="101"/>
                  </a:cubicBezTo>
                  <a:cubicBezTo>
                    <a:pt x="69" y="99"/>
                    <a:pt x="66" y="99"/>
                    <a:pt x="63" y="103"/>
                  </a:cubicBezTo>
                  <a:cubicBezTo>
                    <a:pt x="60" y="107"/>
                    <a:pt x="60" y="107"/>
                    <a:pt x="60" y="107"/>
                  </a:cubicBezTo>
                  <a:cubicBezTo>
                    <a:pt x="59" y="107"/>
                    <a:pt x="59" y="107"/>
                    <a:pt x="59" y="107"/>
                  </a:cubicBezTo>
                  <a:cubicBezTo>
                    <a:pt x="56" y="111"/>
                    <a:pt x="56" y="111"/>
                    <a:pt x="56" y="111"/>
                  </a:cubicBezTo>
                  <a:cubicBezTo>
                    <a:pt x="52" y="116"/>
                    <a:pt x="56" y="120"/>
                    <a:pt x="57" y="121"/>
                  </a:cubicBezTo>
                  <a:cubicBezTo>
                    <a:pt x="59" y="122"/>
                    <a:pt x="60" y="123"/>
                    <a:pt x="62" y="123"/>
                  </a:cubicBezTo>
                  <a:cubicBezTo>
                    <a:pt x="63" y="123"/>
                    <a:pt x="65" y="122"/>
                    <a:pt x="67" y="120"/>
                  </a:cubicBezTo>
                  <a:cubicBezTo>
                    <a:pt x="72" y="113"/>
                    <a:pt x="72" y="113"/>
                    <a:pt x="72" y="113"/>
                  </a:cubicBezTo>
                  <a:cubicBezTo>
                    <a:pt x="72" y="113"/>
                    <a:pt x="72" y="113"/>
                    <a:pt x="72" y="113"/>
                  </a:cubicBezTo>
                  <a:cubicBezTo>
                    <a:pt x="74" y="111"/>
                    <a:pt x="74" y="111"/>
                    <a:pt x="74" y="111"/>
                  </a:cubicBezTo>
                  <a:cubicBezTo>
                    <a:pt x="75" y="110"/>
                    <a:pt x="76" y="108"/>
                    <a:pt x="75" y="106"/>
                  </a:cubicBezTo>
                  <a:close/>
                  <a:moveTo>
                    <a:pt x="40" y="103"/>
                  </a:moveTo>
                  <a:cubicBezTo>
                    <a:pt x="37" y="106"/>
                    <a:pt x="38" y="109"/>
                    <a:pt x="42" y="112"/>
                  </a:cubicBezTo>
                  <a:cubicBezTo>
                    <a:pt x="45" y="115"/>
                    <a:pt x="48" y="114"/>
                    <a:pt x="51" y="111"/>
                  </a:cubicBezTo>
                  <a:cubicBezTo>
                    <a:pt x="60" y="100"/>
                    <a:pt x="60" y="100"/>
                    <a:pt x="60" y="100"/>
                  </a:cubicBezTo>
                  <a:cubicBezTo>
                    <a:pt x="64" y="95"/>
                    <a:pt x="60" y="91"/>
                    <a:pt x="59" y="90"/>
                  </a:cubicBezTo>
                  <a:cubicBezTo>
                    <a:pt x="55" y="88"/>
                    <a:pt x="52" y="88"/>
                    <a:pt x="49" y="92"/>
                  </a:cubicBezTo>
                  <a:cubicBezTo>
                    <a:pt x="44" y="97"/>
                    <a:pt x="44" y="97"/>
                    <a:pt x="44" y="97"/>
                  </a:cubicBezTo>
                  <a:cubicBezTo>
                    <a:pt x="44" y="97"/>
                    <a:pt x="44" y="97"/>
                    <a:pt x="44" y="97"/>
                  </a:cubicBezTo>
                  <a:cubicBezTo>
                    <a:pt x="44" y="98"/>
                    <a:pt x="44" y="98"/>
                    <a:pt x="44" y="98"/>
                  </a:cubicBezTo>
                  <a:lnTo>
                    <a:pt x="40" y="103"/>
                  </a:lnTo>
                  <a:close/>
                  <a:moveTo>
                    <a:pt x="27" y="90"/>
                  </a:moveTo>
                  <a:cubicBezTo>
                    <a:pt x="26" y="92"/>
                    <a:pt x="25" y="94"/>
                    <a:pt x="25" y="96"/>
                  </a:cubicBezTo>
                  <a:cubicBezTo>
                    <a:pt x="26" y="97"/>
                    <a:pt x="27" y="99"/>
                    <a:pt x="28" y="100"/>
                  </a:cubicBezTo>
                  <a:cubicBezTo>
                    <a:pt x="31" y="103"/>
                    <a:pt x="35" y="102"/>
                    <a:pt x="37" y="99"/>
                  </a:cubicBezTo>
                  <a:cubicBezTo>
                    <a:pt x="47" y="88"/>
                    <a:pt x="47" y="88"/>
                    <a:pt x="47" y="88"/>
                  </a:cubicBezTo>
                  <a:cubicBezTo>
                    <a:pt x="49" y="86"/>
                    <a:pt x="49" y="84"/>
                    <a:pt x="49" y="82"/>
                  </a:cubicBezTo>
                  <a:cubicBezTo>
                    <a:pt x="48" y="81"/>
                    <a:pt x="47" y="79"/>
                    <a:pt x="46" y="78"/>
                  </a:cubicBezTo>
                  <a:cubicBezTo>
                    <a:pt x="43" y="75"/>
                    <a:pt x="39" y="76"/>
                    <a:pt x="37" y="79"/>
                  </a:cubicBezTo>
                  <a:cubicBezTo>
                    <a:pt x="32" y="85"/>
                    <a:pt x="32" y="85"/>
                    <a:pt x="32" y="85"/>
                  </a:cubicBezTo>
                  <a:cubicBezTo>
                    <a:pt x="32" y="85"/>
                    <a:pt x="32" y="85"/>
                    <a:pt x="32" y="85"/>
                  </a:cubicBezTo>
                  <a:cubicBezTo>
                    <a:pt x="31" y="85"/>
                    <a:pt x="31" y="85"/>
                    <a:pt x="31" y="85"/>
                  </a:cubicBezTo>
                  <a:lnTo>
                    <a:pt x="27" y="90"/>
                  </a:lnTo>
                  <a:close/>
                  <a:moveTo>
                    <a:pt x="25" y="86"/>
                  </a:moveTo>
                  <a:cubicBezTo>
                    <a:pt x="34" y="75"/>
                    <a:pt x="34" y="75"/>
                    <a:pt x="34" y="75"/>
                  </a:cubicBezTo>
                  <a:cubicBezTo>
                    <a:pt x="38" y="70"/>
                    <a:pt x="35" y="66"/>
                    <a:pt x="33" y="65"/>
                  </a:cubicBezTo>
                  <a:cubicBezTo>
                    <a:pt x="30" y="63"/>
                    <a:pt x="27" y="63"/>
                    <a:pt x="24" y="66"/>
                  </a:cubicBezTo>
                  <a:cubicBezTo>
                    <a:pt x="21" y="70"/>
                    <a:pt x="21" y="70"/>
                    <a:pt x="21" y="70"/>
                  </a:cubicBezTo>
                  <a:cubicBezTo>
                    <a:pt x="21" y="70"/>
                    <a:pt x="21" y="70"/>
                    <a:pt x="21" y="70"/>
                  </a:cubicBezTo>
                  <a:cubicBezTo>
                    <a:pt x="20" y="71"/>
                    <a:pt x="20" y="71"/>
                    <a:pt x="20" y="71"/>
                  </a:cubicBezTo>
                  <a:cubicBezTo>
                    <a:pt x="16" y="76"/>
                    <a:pt x="16" y="76"/>
                    <a:pt x="16" y="76"/>
                  </a:cubicBezTo>
                  <a:cubicBezTo>
                    <a:pt x="14" y="78"/>
                    <a:pt x="14" y="80"/>
                    <a:pt x="14" y="81"/>
                  </a:cubicBezTo>
                  <a:cubicBezTo>
                    <a:pt x="14" y="83"/>
                    <a:pt x="15" y="85"/>
                    <a:pt x="16" y="85"/>
                  </a:cubicBezTo>
                  <a:cubicBezTo>
                    <a:pt x="18" y="86"/>
                    <a:pt x="19" y="88"/>
                    <a:pt x="21" y="88"/>
                  </a:cubicBezTo>
                  <a:cubicBezTo>
                    <a:pt x="23" y="88"/>
                    <a:pt x="24" y="87"/>
                    <a:pt x="25" y="86"/>
                  </a:cubicBezTo>
                  <a:close/>
                  <a:moveTo>
                    <a:pt x="139" y="76"/>
                  </a:moveTo>
                  <a:cubicBezTo>
                    <a:pt x="141" y="74"/>
                    <a:pt x="142" y="70"/>
                    <a:pt x="138" y="67"/>
                  </a:cubicBezTo>
                  <a:cubicBezTo>
                    <a:pt x="135" y="63"/>
                    <a:pt x="135" y="63"/>
                    <a:pt x="135" y="63"/>
                  </a:cubicBezTo>
                  <a:cubicBezTo>
                    <a:pt x="117" y="48"/>
                    <a:pt x="97" y="31"/>
                    <a:pt x="92" y="29"/>
                  </a:cubicBezTo>
                  <a:cubicBezTo>
                    <a:pt x="90" y="29"/>
                    <a:pt x="85" y="31"/>
                    <a:pt x="80" y="32"/>
                  </a:cubicBezTo>
                  <a:cubicBezTo>
                    <a:pt x="80" y="32"/>
                    <a:pt x="80" y="32"/>
                    <a:pt x="80" y="32"/>
                  </a:cubicBezTo>
                  <a:cubicBezTo>
                    <a:pt x="80" y="32"/>
                    <a:pt x="73" y="34"/>
                    <a:pt x="67" y="34"/>
                  </a:cubicBezTo>
                  <a:cubicBezTo>
                    <a:pt x="63" y="34"/>
                    <a:pt x="60" y="34"/>
                    <a:pt x="58" y="33"/>
                  </a:cubicBezTo>
                  <a:cubicBezTo>
                    <a:pt x="54" y="30"/>
                    <a:pt x="54" y="27"/>
                    <a:pt x="54" y="26"/>
                  </a:cubicBezTo>
                  <a:cubicBezTo>
                    <a:pt x="54" y="22"/>
                    <a:pt x="57" y="18"/>
                    <a:pt x="60" y="17"/>
                  </a:cubicBezTo>
                  <a:cubicBezTo>
                    <a:pt x="25" y="13"/>
                    <a:pt x="25" y="13"/>
                    <a:pt x="25" y="13"/>
                  </a:cubicBezTo>
                  <a:cubicBezTo>
                    <a:pt x="21" y="63"/>
                    <a:pt x="21" y="63"/>
                    <a:pt x="21" y="63"/>
                  </a:cubicBezTo>
                  <a:cubicBezTo>
                    <a:pt x="24" y="60"/>
                    <a:pt x="27" y="59"/>
                    <a:pt x="29" y="59"/>
                  </a:cubicBezTo>
                  <a:cubicBezTo>
                    <a:pt x="31" y="59"/>
                    <a:pt x="34" y="60"/>
                    <a:pt x="36" y="62"/>
                  </a:cubicBezTo>
                  <a:cubicBezTo>
                    <a:pt x="39" y="65"/>
                    <a:pt x="41" y="68"/>
                    <a:pt x="40" y="72"/>
                  </a:cubicBezTo>
                  <a:cubicBezTo>
                    <a:pt x="43" y="71"/>
                    <a:pt x="46" y="72"/>
                    <a:pt x="49" y="74"/>
                  </a:cubicBezTo>
                  <a:cubicBezTo>
                    <a:pt x="52" y="77"/>
                    <a:pt x="54" y="81"/>
                    <a:pt x="53" y="85"/>
                  </a:cubicBezTo>
                  <a:cubicBezTo>
                    <a:pt x="56" y="84"/>
                    <a:pt x="59" y="85"/>
                    <a:pt x="61" y="87"/>
                  </a:cubicBezTo>
                  <a:cubicBezTo>
                    <a:pt x="64" y="89"/>
                    <a:pt x="66" y="93"/>
                    <a:pt x="66" y="96"/>
                  </a:cubicBezTo>
                  <a:cubicBezTo>
                    <a:pt x="69" y="95"/>
                    <a:pt x="72" y="96"/>
                    <a:pt x="75" y="98"/>
                  </a:cubicBezTo>
                  <a:cubicBezTo>
                    <a:pt x="79" y="101"/>
                    <a:pt x="81" y="106"/>
                    <a:pt x="79" y="110"/>
                  </a:cubicBezTo>
                  <a:cubicBezTo>
                    <a:pt x="82" y="113"/>
                    <a:pt x="82" y="113"/>
                    <a:pt x="82" y="113"/>
                  </a:cubicBezTo>
                  <a:cubicBezTo>
                    <a:pt x="82" y="113"/>
                    <a:pt x="82" y="113"/>
                    <a:pt x="83" y="113"/>
                  </a:cubicBezTo>
                  <a:cubicBezTo>
                    <a:pt x="83" y="113"/>
                    <a:pt x="83" y="113"/>
                    <a:pt x="83" y="113"/>
                  </a:cubicBezTo>
                  <a:cubicBezTo>
                    <a:pt x="84" y="114"/>
                    <a:pt x="85" y="115"/>
                    <a:pt x="87" y="115"/>
                  </a:cubicBezTo>
                  <a:cubicBezTo>
                    <a:pt x="89" y="115"/>
                    <a:pt x="90" y="113"/>
                    <a:pt x="91" y="112"/>
                  </a:cubicBezTo>
                  <a:cubicBezTo>
                    <a:pt x="93" y="109"/>
                    <a:pt x="95" y="107"/>
                    <a:pt x="92" y="105"/>
                  </a:cubicBezTo>
                  <a:cubicBezTo>
                    <a:pt x="92" y="105"/>
                    <a:pt x="92" y="105"/>
                    <a:pt x="92" y="105"/>
                  </a:cubicBezTo>
                  <a:cubicBezTo>
                    <a:pt x="76" y="91"/>
                    <a:pt x="76" y="91"/>
                    <a:pt x="76" y="91"/>
                  </a:cubicBezTo>
                  <a:cubicBezTo>
                    <a:pt x="76" y="91"/>
                    <a:pt x="75" y="90"/>
                    <a:pt x="75" y="90"/>
                  </a:cubicBezTo>
                  <a:cubicBezTo>
                    <a:pt x="75" y="89"/>
                    <a:pt x="76" y="88"/>
                    <a:pt x="76" y="88"/>
                  </a:cubicBezTo>
                  <a:cubicBezTo>
                    <a:pt x="77" y="87"/>
                    <a:pt x="78" y="87"/>
                    <a:pt x="79" y="88"/>
                  </a:cubicBezTo>
                  <a:cubicBezTo>
                    <a:pt x="100" y="105"/>
                    <a:pt x="100" y="105"/>
                    <a:pt x="100" y="105"/>
                  </a:cubicBezTo>
                  <a:cubicBezTo>
                    <a:pt x="101" y="105"/>
                    <a:pt x="102" y="106"/>
                    <a:pt x="103" y="106"/>
                  </a:cubicBezTo>
                  <a:cubicBezTo>
                    <a:pt x="105" y="106"/>
                    <a:pt x="107" y="105"/>
                    <a:pt x="109" y="103"/>
                  </a:cubicBezTo>
                  <a:cubicBezTo>
                    <a:pt x="110" y="101"/>
                    <a:pt x="111" y="100"/>
                    <a:pt x="110" y="98"/>
                  </a:cubicBezTo>
                  <a:cubicBezTo>
                    <a:pt x="110" y="96"/>
                    <a:pt x="109" y="94"/>
                    <a:pt x="107" y="93"/>
                  </a:cubicBezTo>
                  <a:cubicBezTo>
                    <a:pt x="105" y="91"/>
                    <a:pt x="105" y="91"/>
                    <a:pt x="105" y="91"/>
                  </a:cubicBezTo>
                  <a:cubicBezTo>
                    <a:pt x="105" y="91"/>
                    <a:pt x="105" y="91"/>
                    <a:pt x="105" y="91"/>
                  </a:cubicBezTo>
                  <a:cubicBezTo>
                    <a:pt x="94" y="82"/>
                    <a:pt x="94" y="82"/>
                    <a:pt x="94" y="82"/>
                  </a:cubicBezTo>
                  <a:cubicBezTo>
                    <a:pt x="93" y="81"/>
                    <a:pt x="93" y="81"/>
                    <a:pt x="93" y="80"/>
                  </a:cubicBezTo>
                  <a:cubicBezTo>
                    <a:pt x="93" y="80"/>
                    <a:pt x="93" y="79"/>
                    <a:pt x="93" y="78"/>
                  </a:cubicBezTo>
                  <a:cubicBezTo>
                    <a:pt x="94" y="77"/>
                    <a:pt x="96" y="77"/>
                    <a:pt x="97" y="78"/>
                  </a:cubicBezTo>
                  <a:cubicBezTo>
                    <a:pt x="115" y="93"/>
                    <a:pt x="115" y="93"/>
                    <a:pt x="115" y="93"/>
                  </a:cubicBezTo>
                  <a:cubicBezTo>
                    <a:pt x="117" y="94"/>
                    <a:pt x="118" y="95"/>
                    <a:pt x="120" y="95"/>
                  </a:cubicBezTo>
                  <a:cubicBezTo>
                    <a:pt x="122" y="95"/>
                    <a:pt x="124" y="94"/>
                    <a:pt x="126" y="91"/>
                  </a:cubicBezTo>
                  <a:cubicBezTo>
                    <a:pt x="127" y="90"/>
                    <a:pt x="128" y="88"/>
                    <a:pt x="128" y="86"/>
                  </a:cubicBezTo>
                  <a:cubicBezTo>
                    <a:pt x="128" y="85"/>
                    <a:pt x="127" y="83"/>
                    <a:pt x="125" y="82"/>
                  </a:cubicBezTo>
                  <a:cubicBezTo>
                    <a:pt x="119" y="77"/>
                    <a:pt x="119" y="77"/>
                    <a:pt x="119" y="77"/>
                  </a:cubicBezTo>
                  <a:cubicBezTo>
                    <a:pt x="119" y="77"/>
                    <a:pt x="119" y="77"/>
                    <a:pt x="119" y="77"/>
                  </a:cubicBezTo>
                  <a:cubicBezTo>
                    <a:pt x="110" y="69"/>
                    <a:pt x="110" y="69"/>
                    <a:pt x="110" y="69"/>
                  </a:cubicBezTo>
                  <a:cubicBezTo>
                    <a:pt x="109" y="68"/>
                    <a:pt x="108" y="67"/>
                    <a:pt x="109" y="66"/>
                  </a:cubicBezTo>
                  <a:cubicBezTo>
                    <a:pt x="110" y="65"/>
                    <a:pt x="112" y="65"/>
                    <a:pt x="113" y="65"/>
                  </a:cubicBezTo>
                  <a:cubicBezTo>
                    <a:pt x="129" y="78"/>
                    <a:pt x="129" y="78"/>
                    <a:pt x="129" y="78"/>
                  </a:cubicBezTo>
                  <a:cubicBezTo>
                    <a:pt x="132" y="81"/>
                    <a:pt x="136" y="80"/>
                    <a:pt x="139" y="76"/>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pic>
        <p:nvPicPr>
          <p:cNvPr id="1026" name="Picture 2" descr="CD4510 functiona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044" y="1024467"/>
            <a:ext cx="4178298" cy="5571064"/>
          </a:xfrm>
          <a:prstGeom prst="rect">
            <a:avLst/>
          </a:prstGeom>
          <a:noFill/>
          <a:extLst>
            <a:ext uri="{909E8E84-426E-40DD-AFC4-6F175D3DCCD1}">
              <a14:hiddenFill xmlns:a14="http://schemas.microsoft.com/office/drawing/2010/main">
                <a:solidFill>
                  <a:srgbClr val="FFFFFF"/>
                </a:solidFill>
              </a14:hiddenFill>
            </a:ext>
          </a:extLst>
        </p:spPr>
      </p:pic>
      <p:sp>
        <p:nvSpPr>
          <p:cNvPr id="7" name="Right Brace 6"/>
          <p:cNvSpPr/>
          <p:nvPr/>
        </p:nvSpPr>
        <p:spPr>
          <a:xfrm>
            <a:off x="6683148" y="2260551"/>
            <a:ext cx="783642" cy="14462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22300" y="3773320"/>
            <a:ext cx="2086901" cy="584775"/>
          </a:xfrm>
          <a:prstGeom prst="rect">
            <a:avLst/>
          </a:prstGeom>
          <a:noFill/>
        </p:spPr>
        <p:txBody>
          <a:bodyPr wrap="square" rtlCol="0">
            <a:spAutoFit/>
          </a:bodyPr>
          <a:lstStyle/>
          <a:p>
            <a:r>
              <a:rPr lang="en-US" sz="1600" b="1" dirty="0" smtClean="0"/>
              <a:t>Input comes from De-mux output</a:t>
            </a:r>
            <a:endParaRPr lang="en-US" sz="1600" b="1" dirty="0"/>
          </a:p>
        </p:txBody>
      </p:sp>
      <p:sp>
        <p:nvSpPr>
          <p:cNvPr id="12" name="Right Arrow 11"/>
          <p:cNvSpPr/>
          <p:nvPr/>
        </p:nvSpPr>
        <p:spPr>
          <a:xfrm>
            <a:off x="2468419" y="4765537"/>
            <a:ext cx="496498" cy="26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22300" y="4686299"/>
            <a:ext cx="1728697" cy="584775"/>
          </a:xfrm>
          <a:prstGeom prst="rect">
            <a:avLst/>
          </a:prstGeom>
          <a:noFill/>
        </p:spPr>
        <p:txBody>
          <a:bodyPr wrap="square" rtlCol="0">
            <a:spAutoFit/>
          </a:bodyPr>
          <a:lstStyle/>
          <a:p>
            <a:r>
              <a:rPr lang="en-US" sz="1600" b="1" dirty="0" smtClean="0"/>
              <a:t>Counts when Low to High</a:t>
            </a:r>
            <a:endParaRPr lang="en-US" sz="1600" b="1" dirty="0"/>
          </a:p>
        </p:txBody>
      </p:sp>
      <p:sp>
        <p:nvSpPr>
          <p:cNvPr id="14" name="Right Arrow 13"/>
          <p:cNvSpPr/>
          <p:nvPr/>
        </p:nvSpPr>
        <p:spPr>
          <a:xfrm>
            <a:off x="2469783" y="4058014"/>
            <a:ext cx="496498"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466790" y="2819075"/>
            <a:ext cx="2655110" cy="369332"/>
          </a:xfrm>
          <a:prstGeom prst="rect">
            <a:avLst/>
          </a:prstGeom>
          <a:noFill/>
        </p:spPr>
        <p:txBody>
          <a:bodyPr wrap="square" rtlCol="0">
            <a:spAutoFit/>
          </a:bodyPr>
          <a:lstStyle/>
          <a:p>
            <a:r>
              <a:rPr lang="en-US" sz="1800" b="1" dirty="0" smtClean="0"/>
              <a:t>Outputs goes to BCD</a:t>
            </a:r>
            <a:endParaRPr lang="en-US" sz="1800" b="1" dirty="0"/>
          </a:p>
        </p:txBody>
      </p:sp>
      <p:sp>
        <p:nvSpPr>
          <p:cNvPr id="16" name="TextBox 15"/>
          <p:cNvSpPr txBox="1"/>
          <p:nvPr/>
        </p:nvSpPr>
        <p:spPr>
          <a:xfrm>
            <a:off x="7247796" y="3968283"/>
            <a:ext cx="2988404" cy="646331"/>
          </a:xfrm>
          <a:prstGeom prst="rect">
            <a:avLst/>
          </a:prstGeom>
          <a:noFill/>
        </p:spPr>
        <p:txBody>
          <a:bodyPr wrap="square" rtlCol="0">
            <a:spAutoFit/>
          </a:bodyPr>
          <a:lstStyle/>
          <a:p>
            <a:r>
              <a:rPr lang="en-US" sz="1800" b="1" dirty="0" smtClean="0"/>
              <a:t>Carry out goes toward MSB</a:t>
            </a:r>
            <a:endParaRPr lang="en-US" sz="1800" b="1" dirty="0"/>
          </a:p>
        </p:txBody>
      </p:sp>
      <p:sp>
        <p:nvSpPr>
          <p:cNvPr id="17" name="Right Arrow 16"/>
          <p:cNvSpPr/>
          <p:nvPr/>
        </p:nvSpPr>
        <p:spPr>
          <a:xfrm rot="10800000">
            <a:off x="6647266" y="4030662"/>
            <a:ext cx="559837" cy="361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Tree>
    <p:extLst>
      <p:ext uri="{BB962C8B-B14F-4D97-AF65-F5344CB8AC3E}">
        <p14:creationId xmlns:p14="http://schemas.microsoft.com/office/powerpoint/2010/main" val="3392526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38"/>
          <p:cNvSpPr txBox="1"/>
          <p:nvPr/>
        </p:nvSpPr>
        <p:spPr>
          <a:xfrm>
            <a:off x="7192751" y="214862"/>
            <a:ext cx="4289847" cy="7233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000"/>
              <a:buFont typeface="Montserrat"/>
              <a:buNone/>
            </a:pPr>
            <a:r>
              <a:rPr lang="en-US" sz="4000" b="1" dirty="0" smtClean="0">
                <a:solidFill>
                  <a:srgbClr val="FF0000"/>
                </a:solidFill>
                <a:latin typeface="+mn-lt"/>
                <a:sym typeface="Montserrat"/>
              </a:rPr>
              <a:t>BCD to 7-Seg IC</a:t>
            </a:r>
            <a:endParaRPr dirty="0">
              <a:solidFill>
                <a:srgbClr val="FF0000"/>
              </a:solidFill>
              <a:latin typeface="+mn-lt"/>
            </a:endParaRPr>
          </a:p>
        </p:txBody>
      </p:sp>
      <p:sp>
        <p:nvSpPr>
          <p:cNvPr id="816" name="Google Shape;816;p38"/>
          <p:cNvSpPr/>
          <p:nvPr/>
        </p:nvSpPr>
        <p:spPr>
          <a:xfrm>
            <a:off x="7096125" y="4252912"/>
            <a:ext cx="3352800" cy="866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17" name="Google Shape;817;p38"/>
          <p:cNvSpPr txBox="1"/>
          <p:nvPr/>
        </p:nvSpPr>
        <p:spPr>
          <a:xfrm>
            <a:off x="7588250" y="4298950"/>
            <a:ext cx="3498850" cy="830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Open Sans"/>
              <a:buNone/>
            </a:pPr>
            <a:endParaRPr dirty="0"/>
          </a:p>
        </p:txBody>
      </p:sp>
      <p:grpSp>
        <p:nvGrpSpPr>
          <p:cNvPr id="29" name="Group 28"/>
          <p:cNvGrpSpPr/>
          <p:nvPr/>
        </p:nvGrpSpPr>
        <p:grpSpPr>
          <a:xfrm>
            <a:off x="2416628" y="1299886"/>
            <a:ext cx="6981372" cy="5405713"/>
            <a:chOff x="0" y="0"/>
            <a:chExt cx="3694176" cy="2793492"/>
          </a:xfrm>
        </p:grpSpPr>
        <p:sp>
          <p:nvSpPr>
            <p:cNvPr id="30" name="Rectangle 29"/>
            <p:cNvSpPr/>
            <p:nvPr/>
          </p:nvSpPr>
          <p:spPr>
            <a:xfrm>
              <a:off x="1619123" y="2046605"/>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pic>
          <p:nvPicPr>
            <p:cNvPr id="31" name="Picture 30"/>
            <p:cNvPicPr/>
            <p:nvPr/>
          </p:nvPicPr>
          <p:blipFill>
            <a:blip r:embed="rId3"/>
            <a:stretch>
              <a:fillRect/>
            </a:stretch>
          </p:blipFill>
          <p:spPr>
            <a:xfrm>
              <a:off x="0" y="0"/>
              <a:ext cx="3694176" cy="2793492"/>
            </a:xfrm>
            <a:prstGeom prst="rect">
              <a:avLst/>
            </a:prstGeom>
          </p:spPr>
        </p:pic>
      </p:grpSp>
    </p:spTree>
    <p:extLst>
      <p:ext uri="{BB962C8B-B14F-4D97-AF65-F5344CB8AC3E}">
        <p14:creationId xmlns:p14="http://schemas.microsoft.com/office/powerpoint/2010/main" val="427659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grpId="0" nodeType="withEffect" nodePh="1">
                                  <p:stCondLst>
                                    <p:cond delay="100"/>
                                  </p:stCondLst>
                                  <p:endCondLst>
                                    <p:cond evt="begin" delay="0">
                                      <p:tn val="5"/>
                                    </p:cond>
                                  </p:endCondLst>
                                  <p:childTnLst>
                                    <p:set>
                                      <p:cBhvr>
                                        <p:cTn id="6" dur="1" fill="hold">
                                          <p:stCondLst>
                                            <p:cond delay="0"/>
                                          </p:stCondLst>
                                        </p:cTn>
                                        <p:tgtEl>
                                          <p:spTgt spid="817"/>
                                        </p:tgtEl>
                                        <p:attrNameLst>
                                          <p:attrName>style.visibility</p:attrName>
                                        </p:attrNameLst>
                                      </p:cBhvr>
                                      <p:to>
                                        <p:strVal val="visible"/>
                                      </p:to>
                                    </p:set>
                                    <p:anim calcmode="lin" valueType="num">
                                      <p:cBhvr additive="base">
                                        <p:cTn id="7" dur="750" fill="hold"/>
                                        <p:tgtEl>
                                          <p:spTgt spid="817"/>
                                        </p:tgtEl>
                                        <p:attrNameLst>
                                          <p:attrName>ppt_x</p:attrName>
                                        </p:attrNameLst>
                                      </p:cBhvr>
                                      <p:tavLst>
                                        <p:tav tm="0">
                                          <p:val>
                                            <p:strVal val="1+#ppt_w/2"/>
                                          </p:val>
                                        </p:tav>
                                        <p:tav tm="100000">
                                          <p:val>
                                            <p:strVal val="#ppt_x"/>
                                          </p:val>
                                        </p:tav>
                                      </p:tavLst>
                                    </p:anim>
                                    <p:anim calcmode="lin" valueType="num">
                                      <p:cBhvr additive="base">
                                        <p:cTn id="8" dur="750" fill="hold"/>
                                        <p:tgtEl>
                                          <p:spTgt spid="8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p:nvPr/>
        </p:nvSpPr>
        <p:spPr>
          <a:xfrm>
            <a:off x="741362" y="3205162"/>
            <a:ext cx="1712912" cy="646112"/>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Open Sans"/>
              <a:buNone/>
            </a:pPr>
            <a:endParaRPr dirty="0"/>
          </a:p>
        </p:txBody>
      </p:sp>
      <p:sp>
        <p:nvSpPr>
          <p:cNvPr id="337" name="Google Shape;337;p20"/>
          <p:cNvSpPr txBox="1"/>
          <p:nvPr/>
        </p:nvSpPr>
        <p:spPr>
          <a:xfrm>
            <a:off x="10191750" y="4946829"/>
            <a:ext cx="1106487" cy="4635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2D2D"/>
              </a:buClr>
              <a:buSzPts val="2200"/>
              <a:buFont typeface="Open Sans SemiBold"/>
              <a:buNone/>
            </a:pPr>
            <a:endParaRPr dirty="0">
              <a:solidFill>
                <a:schemeClr val="tx1"/>
              </a:solidFill>
              <a:latin typeface="Montserrat" panose="02000505000000020004" pitchFamily="2" charset="77"/>
            </a:endParaRPr>
          </a:p>
        </p:txBody>
      </p:sp>
      <p:sp>
        <p:nvSpPr>
          <p:cNvPr id="338" name="Google Shape;338;p20"/>
          <p:cNvSpPr txBox="1"/>
          <p:nvPr/>
        </p:nvSpPr>
        <p:spPr>
          <a:xfrm>
            <a:off x="9855200" y="2856091"/>
            <a:ext cx="1114425" cy="4635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2D2D"/>
              </a:buClr>
              <a:buSzPts val="2200"/>
              <a:buFont typeface="Open Sans SemiBold"/>
              <a:buNone/>
            </a:pPr>
            <a:endParaRPr dirty="0">
              <a:solidFill>
                <a:schemeClr val="tx1"/>
              </a:solidFill>
              <a:latin typeface="Montserrat" panose="02000505000000020004" pitchFamily="2" charset="77"/>
            </a:endParaRPr>
          </a:p>
        </p:txBody>
      </p:sp>
      <p:sp>
        <p:nvSpPr>
          <p:cNvPr id="339" name="Google Shape;339;p20"/>
          <p:cNvSpPr txBox="1"/>
          <p:nvPr/>
        </p:nvSpPr>
        <p:spPr>
          <a:xfrm>
            <a:off x="821094" y="4942881"/>
            <a:ext cx="3508309" cy="61069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2D2D2D"/>
              </a:buClr>
              <a:buSzPts val="2200"/>
              <a:buFont typeface="Open Sans SemiBold"/>
              <a:buNone/>
            </a:pPr>
            <a:r>
              <a:rPr lang="en-US" sz="2200" b="1" dirty="0" smtClean="0">
                <a:solidFill>
                  <a:schemeClr val="tx1"/>
                </a:solidFill>
                <a:latin typeface="Montserrat" panose="02000505000000020004" pitchFamily="2" charset="77"/>
                <a:ea typeface="Open Sans Semibold"/>
                <a:cs typeface="Open Sans Semibold"/>
                <a:sym typeface="Open Sans SemiBold"/>
              </a:rPr>
              <a:t>Fig : T- Flip Flop</a:t>
            </a:r>
            <a:endParaRPr dirty="0">
              <a:solidFill>
                <a:schemeClr val="tx1"/>
              </a:solidFill>
              <a:latin typeface="Montserrat" panose="02000505000000020004" pitchFamily="2" charset="77"/>
            </a:endParaRPr>
          </a:p>
        </p:txBody>
      </p:sp>
      <p:sp>
        <p:nvSpPr>
          <p:cNvPr id="341" name="Google Shape;341;p20"/>
          <p:cNvSpPr txBox="1"/>
          <p:nvPr/>
        </p:nvSpPr>
        <p:spPr>
          <a:xfrm>
            <a:off x="1230277" y="2856091"/>
            <a:ext cx="1143000" cy="46355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2D2D2D"/>
              </a:buClr>
              <a:buSzPts val="2200"/>
              <a:buFont typeface="Open Sans SemiBold"/>
              <a:buNone/>
            </a:pPr>
            <a:endParaRPr dirty="0">
              <a:solidFill>
                <a:schemeClr val="tx1"/>
              </a:solidFill>
              <a:latin typeface="Montserrat" panose="02000505000000020004" pitchFamily="2" charset="77"/>
            </a:endParaRPr>
          </a:p>
        </p:txBody>
      </p:sp>
      <p:sp>
        <p:nvSpPr>
          <p:cNvPr id="342" name="Google Shape;342;p20"/>
          <p:cNvSpPr txBox="1"/>
          <p:nvPr/>
        </p:nvSpPr>
        <p:spPr>
          <a:xfrm>
            <a:off x="2062127" y="746304"/>
            <a:ext cx="1143000" cy="46355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2D2D2D"/>
              </a:buClr>
              <a:buSzPts val="2200"/>
              <a:buFont typeface="Open Sans SemiBold"/>
              <a:buNone/>
            </a:pPr>
            <a:endParaRPr dirty="0">
              <a:solidFill>
                <a:schemeClr val="tx1"/>
              </a:solidFill>
              <a:latin typeface="Montserrat" panose="02000505000000020004" pitchFamily="2" charset="77"/>
            </a:endParaRPr>
          </a:p>
        </p:txBody>
      </p:sp>
      <p:sp>
        <p:nvSpPr>
          <p:cNvPr id="351" name="Google Shape;351;p20"/>
          <p:cNvSpPr txBox="1"/>
          <p:nvPr/>
        </p:nvSpPr>
        <p:spPr>
          <a:xfrm>
            <a:off x="1579562" y="5297487"/>
            <a:ext cx="1714500" cy="646112"/>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200"/>
              <a:buFont typeface="Open Sans"/>
              <a:buNone/>
            </a:pPr>
            <a:endParaRPr dirty="0"/>
          </a:p>
        </p:txBody>
      </p:sp>
      <p:sp>
        <p:nvSpPr>
          <p:cNvPr id="352" name="Google Shape;352;p20"/>
          <p:cNvSpPr txBox="1"/>
          <p:nvPr/>
        </p:nvSpPr>
        <p:spPr>
          <a:xfrm>
            <a:off x="10465788" y="5299928"/>
            <a:ext cx="1712912"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353" name="Google Shape;353;p20"/>
          <p:cNvSpPr txBox="1"/>
          <p:nvPr/>
        </p:nvSpPr>
        <p:spPr>
          <a:xfrm>
            <a:off x="9790481" y="3205162"/>
            <a:ext cx="1712912"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sp>
        <p:nvSpPr>
          <p:cNvPr id="354" name="Google Shape;354;p20"/>
          <p:cNvSpPr txBox="1"/>
          <p:nvPr/>
        </p:nvSpPr>
        <p:spPr>
          <a:xfrm>
            <a:off x="228600" y="5913145"/>
            <a:ext cx="1712912" cy="6461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Open Sans"/>
              <a:buNone/>
            </a:pPr>
            <a:endParaRPr dirty="0"/>
          </a:p>
        </p:txBody>
      </p:sp>
      <p:pic>
        <p:nvPicPr>
          <p:cNvPr id="39" name="Picture 38">
            <a:extLst>
              <a:ext uri="{FF2B5EF4-FFF2-40B4-BE49-F238E27FC236}">
                <a16:creationId xmlns:a16="http://schemas.microsoft.com/office/drawing/2014/main" id="{3554C93B-0EEA-4081-8927-94C928FD9036}"/>
              </a:ext>
            </a:extLst>
          </p:cNvPr>
          <p:cNvPicPr/>
          <p:nvPr/>
        </p:nvPicPr>
        <p:blipFill>
          <a:blip r:embed="rId3">
            <a:extLst>
              <a:ext uri="{28A0092B-C50C-407E-A947-70E740481C1C}">
                <a14:useLocalDpi xmlns:a14="http://schemas.microsoft.com/office/drawing/2010/main" val="0"/>
              </a:ext>
            </a:extLst>
          </a:blip>
          <a:stretch>
            <a:fillRect/>
          </a:stretch>
        </p:blipFill>
        <p:spPr>
          <a:xfrm>
            <a:off x="832801" y="1501139"/>
            <a:ext cx="4762119" cy="2895400"/>
          </a:xfrm>
          <a:prstGeom prst="rect">
            <a:avLst/>
          </a:prstGeom>
        </p:spPr>
      </p:pic>
      <p:sp>
        <p:nvSpPr>
          <p:cNvPr id="9" name="AutoShape 2">
            <a:extLst>
              <a:ext uri="{FF2B5EF4-FFF2-40B4-BE49-F238E27FC236}">
                <a16:creationId xmlns:a16="http://schemas.microsoft.com/office/drawing/2014/main" id="{10888478-C9DF-4215-B4AE-3DE661F2F788}"/>
              </a:ext>
            </a:extLst>
          </p:cNvPr>
          <p:cNvSpPr>
            <a:spLocks noGrp="1" noChangeAspect="1" noChangeArrowheads="1"/>
          </p:cNvSpPr>
          <p:nvPr>
            <p:ph type="title"/>
          </p:nvPr>
        </p:nvSpPr>
        <p:spPr bwMode="auto">
          <a:xfrm rot="10800000" flipH="1" flipV="1">
            <a:off x="378021" y="410022"/>
            <a:ext cx="5313652" cy="3861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sz="3200" b="1" u="sng" dirty="0">
                <a:solidFill>
                  <a:srgbClr val="C00000"/>
                </a:solidFill>
                <a:latin typeface="+mn-lt"/>
                <a:sym typeface="Montserrat"/>
              </a:rPr>
              <a:t>REDUCE OVER VOTING</a:t>
            </a:r>
            <a:r>
              <a:rPr lang="en-US" sz="1400" b="1" u="sng" dirty="0">
                <a:solidFill>
                  <a:srgbClr val="C00000"/>
                </a:solidFill>
                <a:latin typeface="+mn-lt"/>
              </a:rPr>
              <a:t/>
            </a:r>
            <a:br>
              <a:rPr lang="en-US" sz="1400" b="1" u="sng" dirty="0">
                <a:solidFill>
                  <a:srgbClr val="C00000"/>
                </a:solidFill>
                <a:latin typeface="+mn-lt"/>
              </a:rPr>
            </a:br>
            <a:endParaRPr lang="en-US" sz="4800" b="1" u="sng" dirty="0">
              <a:latin typeface="+mn-lt"/>
            </a:endParaRPr>
          </a:p>
        </p:txBody>
      </p:sp>
      <p:sp>
        <p:nvSpPr>
          <p:cNvPr id="2" name="AutoShape 2" descr="blob:https://web.whatsapp.com/726db1e1-50fa-4523-bfe3-8f783882b6c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6283325" y="963006"/>
            <a:ext cx="4686300" cy="2286000"/>
          </a:xfrm>
          <a:prstGeom prst="rect">
            <a:avLst/>
          </a:prstGeom>
        </p:spPr>
      </p:pic>
      <p:sp>
        <p:nvSpPr>
          <p:cNvPr id="4" name="AutoShape 4" descr="blob:https://web.whatsapp.com/47c434a5-3963-4022-8570-59b2e103acf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5"/>
          <a:stretch>
            <a:fillRect/>
          </a:stretch>
        </p:blipFill>
        <p:spPr>
          <a:xfrm>
            <a:off x="5826318" y="3256147"/>
            <a:ext cx="5372100" cy="1676400"/>
          </a:xfrm>
          <a:prstGeom prst="rect">
            <a:avLst/>
          </a:prstGeom>
        </p:spPr>
      </p:pic>
    </p:spTree>
    <p:extLst>
      <p:ext uri="{BB962C8B-B14F-4D97-AF65-F5344CB8AC3E}">
        <p14:creationId xmlns:p14="http://schemas.microsoft.com/office/powerpoint/2010/main" val="38008990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9275762" y="1439327"/>
            <a:ext cx="1738135" cy="9340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Open Sans"/>
              <a:buNone/>
            </a:pPr>
            <a:endParaRPr sz="1800" dirty="0"/>
          </a:p>
        </p:txBody>
      </p:sp>
      <p:sp>
        <p:nvSpPr>
          <p:cNvPr id="114" name="Google Shape;114;p13"/>
          <p:cNvSpPr txBox="1"/>
          <p:nvPr/>
        </p:nvSpPr>
        <p:spPr>
          <a:xfrm>
            <a:off x="3892036" y="1021672"/>
            <a:ext cx="4390490" cy="84613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5500"/>
              <a:buFont typeface="Montserrat"/>
              <a:buNone/>
            </a:pPr>
            <a:r>
              <a:rPr lang="en-US" sz="3200" b="1" u="sng" dirty="0">
                <a:solidFill>
                  <a:schemeClr val="tx1"/>
                </a:solidFill>
                <a:latin typeface="Montserrat ExtraBold" panose="02000505000000020004" pitchFamily="2" charset="77"/>
                <a:sym typeface="Montserrat"/>
              </a:rPr>
              <a:t>GROUP 6</a:t>
            </a:r>
            <a:endParaRPr sz="800" b="1" u="sng" dirty="0">
              <a:solidFill>
                <a:schemeClr val="tx1"/>
              </a:solidFill>
              <a:latin typeface="Montserrat ExtraBold" panose="02000505000000020004" pitchFamily="2" charset="77"/>
            </a:endParaRPr>
          </a:p>
        </p:txBody>
      </p:sp>
      <p:sp>
        <p:nvSpPr>
          <p:cNvPr id="115" name="Google Shape;115;p13"/>
          <p:cNvSpPr txBox="1"/>
          <p:nvPr/>
        </p:nvSpPr>
        <p:spPr>
          <a:xfrm>
            <a:off x="9369425" y="987817"/>
            <a:ext cx="1287462" cy="522287"/>
          </a:xfrm>
          <a:prstGeom prst="rect">
            <a:avLst/>
          </a:prstGeom>
          <a:noFill/>
          <a:ln>
            <a:noFill/>
          </a:ln>
        </p:spPr>
        <p:txBody>
          <a:bodyPr spcFirstLastPara="1" wrap="square" lIns="0" tIns="0" rIns="0" bIns="0" anchor="t" anchorCtr="0">
            <a:noAutofit/>
          </a:bodyPr>
          <a:lstStyle/>
          <a:p>
            <a:pPr lvl="0">
              <a:buClr>
                <a:srgbClr val="282828"/>
              </a:buClr>
              <a:buSzPts val="2400"/>
            </a:pPr>
            <a:endParaRPr sz="2600" dirty="0">
              <a:solidFill>
                <a:schemeClr val="tx1"/>
              </a:solidFill>
              <a:latin typeface="Montserrat" panose="02000505000000020004" pitchFamily="2" charset="77"/>
            </a:endParaRPr>
          </a:p>
        </p:txBody>
      </p:sp>
      <p:sp>
        <p:nvSpPr>
          <p:cNvPr id="116" name="Google Shape;116;p13"/>
          <p:cNvSpPr txBox="1"/>
          <p:nvPr/>
        </p:nvSpPr>
        <p:spPr>
          <a:xfrm>
            <a:off x="9369425" y="4675579"/>
            <a:ext cx="1309687" cy="522287"/>
          </a:xfrm>
          <a:prstGeom prst="rect">
            <a:avLst/>
          </a:prstGeom>
          <a:noFill/>
          <a:ln>
            <a:noFill/>
          </a:ln>
        </p:spPr>
        <p:txBody>
          <a:bodyPr spcFirstLastPara="1" wrap="square" lIns="0" tIns="0" rIns="0" bIns="0" anchor="t" anchorCtr="0">
            <a:noAutofit/>
          </a:bodyPr>
          <a:lstStyle/>
          <a:p>
            <a:pPr lvl="0">
              <a:buClr>
                <a:srgbClr val="282828"/>
              </a:buClr>
              <a:buSzPts val="2400"/>
            </a:pPr>
            <a:endParaRPr sz="2600" dirty="0">
              <a:solidFill>
                <a:schemeClr val="tx1"/>
              </a:solidFill>
              <a:latin typeface="Montserrat" panose="02000505000000020004" pitchFamily="2" charset="77"/>
            </a:endParaRPr>
          </a:p>
        </p:txBody>
      </p:sp>
      <p:sp>
        <p:nvSpPr>
          <p:cNvPr id="117" name="Google Shape;117;p13"/>
          <p:cNvSpPr txBox="1"/>
          <p:nvPr/>
        </p:nvSpPr>
        <p:spPr>
          <a:xfrm>
            <a:off x="2333049" y="508535"/>
            <a:ext cx="5782075" cy="958564"/>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282828"/>
              </a:buClr>
              <a:buSzPts val="2400"/>
              <a:buFont typeface="Open Sans SemiBold"/>
              <a:buNone/>
            </a:pPr>
            <a:r>
              <a:rPr lang="en-US" sz="3200" b="1" u="sng" dirty="0">
                <a:solidFill>
                  <a:schemeClr val="tx1"/>
                </a:solidFill>
                <a:latin typeface="Montserrat" panose="02000505000000020004" pitchFamily="2" charset="77"/>
                <a:ea typeface="Open Sans Semibold"/>
                <a:cs typeface="Open Sans Semibold"/>
                <a:sym typeface="Open Sans SemiBold"/>
              </a:rPr>
              <a:t>GROUP MEMBERS</a:t>
            </a:r>
            <a:endParaRPr sz="3200" u="sng" dirty="0">
              <a:solidFill>
                <a:schemeClr val="tx1"/>
              </a:solidFill>
              <a:latin typeface="Montserrat" panose="02000505000000020004" pitchFamily="2" charset="77"/>
            </a:endParaRPr>
          </a:p>
        </p:txBody>
      </p:sp>
      <p:sp>
        <p:nvSpPr>
          <p:cNvPr id="118" name="Google Shape;118;p13"/>
          <p:cNvSpPr txBox="1"/>
          <p:nvPr/>
        </p:nvSpPr>
        <p:spPr>
          <a:xfrm>
            <a:off x="1541605" y="4675579"/>
            <a:ext cx="1276350" cy="522287"/>
          </a:xfrm>
          <a:prstGeom prst="rect">
            <a:avLst/>
          </a:prstGeom>
          <a:noFill/>
          <a:ln>
            <a:noFill/>
          </a:ln>
        </p:spPr>
        <p:txBody>
          <a:bodyPr spcFirstLastPara="1" wrap="square" lIns="0" tIns="0" rIns="0" bIns="0" anchor="t" anchorCtr="0">
            <a:noAutofit/>
          </a:bodyPr>
          <a:lstStyle/>
          <a:p>
            <a:pPr lvl="0" algn="r">
              <a:buClr>
                <a:srgbClr val="282828"/>
              </a:buClr>
              <a:buSzPts val="2400"/>
            </a:pPr>
            <a:endParaRPr sz="2600" dirty="0">
              <a:solidFill>
                <a:schemeClr val="tx1"/>
              </a:solidFill>
              <a:latin typeface="Montserrat" panose="02000505000000020004" pitchFamily="2" charset="77"/>
            </a:endParaRPr>
          </a:p>
        </p:txBody>
      </p:sp>
      <p:sp>
        <p:nvSpPr>
          <p:cNvPr id="119" name="Google Shape;119;p13"/>
          <p:cNvSpPr txBox="1"/>
          <p:nvPr/>
        </p:nvSpPr>
        <p:spPr>
          <a:xfrm>
            <a:off x="9275762" y="5133440"/>
            <a:ext cx="1738135" cy="9340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500"/>
              <a:buFont typeface="Open Sans"/>
              <a:buNone/>
            </a:pPr>
            <a:endParaRPr sz="1800" dirty="0"/>
          </a:p>
        </p:txBody>
      </p:sp>
      <p:sp>
        <p:nvSpPr>
          <p:cNvPr id="120" name="Google Shape;120;p13"/>
          <p:cNvSpPr txBox="1"/>
          <p:nvPr/>
        </p:nvSpPr>
        <p:spPr>
          <a:xfrm>
            <a:off x="4199826" y="2693992"/>
            <a:ext cx="3512189" cy="2296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Open Sans"/>
              <a:buNone/>
            </a:pPr>
            <a:r>
              <a:rPr lang="en-US" sz="1800" b="0" i="0" u="none" dirty="0">
                <a:solidFill>
                  <a:schemeClr val="dk1"/>
                </a:solidFill>
                <a:latin typeface="Open Sans"/>
                <a:ea typeface="Open Sans"/>
                <a:cs typeface="Open Sans"/>
                <a:sym typeface="Open Sans"/>
              </a:rPr>
              <a:t> </a:t>
            </a:r>
            <a:endParaRPr sz="1800" dirty="0"/>
          </a:p>
        </p:txBody>
      </p:sp>
      <p:sp>
        <p:nvSpPr>
          <p:cNvPr id="121" name="Google Shape;121;p13"/>
          <p:cNvSpPr txBox="1"/>
          <p:nvPr/>
        </p:nvSpPr>
        <p:spPr>
          <a:xfrm>
            <a:off x="1178995" y="5082640"/>
            <a:ext cx="1738135" cy="958564"/>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500"/>
              <a:buFont typeface="Open Sans"/>
              <a:buNone/>
            </a:pPr>
            <a:endParaRPr sz="1800" dirty="0"/>
          </a:p>
        </p:txBody>
      </p:sp>
      <p:sp>
        <p:nvSpPr>
          <p:cNvPr id="44" name="TextBox 43">
            <a:extLst>
              <a:ext uri="{FF2B5EF4-FFF2-40B4-BE49-F238E27FC236}">
                <a16:creationId xmlns:a16="http://schemas.microsoft.com/office/drawing/2014/main" id="{939CA499-8407-4D84-AD8E-A98AFE5C9A1D}"/>
              </a:ext>
            </a:extLst>
          </p:cNvPr>
          <p:cNvSpPr txBox="1"/>
          <p:nvPr/>
        </p:nvSpPr>
        <p:spPr>
          <a:xfrm>
            <a:off x="2255744" y="1810049"/>
            <a:ext cx="7531067" cy="3918893"/>
          </a:xfrm>
          <a:prstGeom prst="rect">
            <a:avLst/>
          </a:prstGeom>
          <a:noFill/>
        </p:spPr>
        <p:txBody>
          <a:bodyPr wrap="square">
            <a:spAutoFit/>
          </a:bodyPr>
          <a:lstStyle/>
          <a:p>
            <a:pPr marL="0" marR="0" algn="just">
              <a:lnSpc>
                <a:spcPct val="107000"/>
              </a:lnSpc>
              <a:spcBef>
                <a:spcPts val="0"/>
              </a:spcBef>
              <a:spcAft>
                <a:spcPts val="800"/>
              </a:spcAft>
            </a:pPr>
            <a:r>
              <a:rPr lang="en-US" sz="2400" dirty="0">
                <a:effectLst/>
                <a:latin typeface="+mj-lt"/>
                <a:ea typeface="Calibri" panose="020F0502020204030204" pitchFamily="34" charset="0"/>
                <a:cs typeface="Times New Roman" panose="02020603050405020304" pitchFamily="18" charset="0"/>
              </a:rPr>
              <a:t> </a:t>
            </a:r>
            <a:r>
              <a:rPr lang="en-US" sz="2400" dirty="0" smtClean="0">
                <a:effectLst/>
                <a:latin typeface="+mj-lt"/>
                <a:ea typeface="Calibri" panose="020F0502020204030204" pitchFamily="34" charset="0"/>
                <a:cs typeface="Times New Roman" panose="02020603050405020304" pitchFamily="18" charset="0"/>
              </a:rPr>
              <a:t>     </a:t>
            </a:r>
            <a:r>
              <a:rPr lang="en-US" sz="2400" b="1" dirty="0" smtClean="0">
                <a:effectLst/>
                <a:latin typeface="+mj-lt"/>
                <a:ea typeface="Calibri" panose="020F0502020204030204" pitchFamily="34" charset="0"/>
                <a:cs typeface="Times New Roman" panose="02020603050405020304" pitchFamily="18" charset="0"/>
              </a:rPr>
              <a:t>Roll</a:t>
            </a:r>
            <a:r>
              <a:rPr lang="en-US" sz="2400" b="1" dirty="0">
                <a:effectLst/>
                <a:latin typeface="+mj-lt"/>
                <a:ea typeface="Calibri" panose="020F0502020204030204" pitchFamily="34" charset="0"/>
                <a:cs typeface="Times New Roman" panose="02020603050405020304" pitchFamily="18" charset="0"/>
              </a:rPr>
              <a:t>:                                                 Name:</a:t>
            </a:r>
            <a:endParaRPr lang="en-US" sz="1200" b="1"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202116013                                            </a:t>
            </a:r>
            <a:r>
              <a:rPr lang="en-US" sz="2000" dirty="0" err="1">
                <a:effectLst/>
                <a:latin typeface="+mj-lt"/>
                <a:ea typeface="Calibri" panose="020F0502020204030204" pitchFamily="34" charset="0"/>
                <a:cs typeface="Times New Roman" panose="02020603050405020304" pitchFamily="18" charset="0"/>
              </a:rPr>
              <a:t>Asmaul</a:t>
            </a:r>
            <a:r>
              <a:rPr lang="en-US" sz="2000" dirty="0">
                <a:effectLst/>
                <a:latin typeface="+mj-lt"/>
                <a:ea typeface="Calibri" panose="020F0502020204030204" pitchFamily="34" charset="0"/>
                <a:cs typeface="Times New Roman" panose="02020603050405020304" pitchFamily="18" charset="0"/>
              </a:rPr>
              <a:t> </a:t>
            </a:r>
            <a:r>
              <a:rPr lang="en-US" sz="2000" dirty="0" err="1">
                <a:effectLst/>
                <a:latin typeface="+mj-lt"/>
                <a:ea typeface="Calibri" panose="020F0502020204030204" pitchFamily="34" charset="0"/>
                <a:cs typeface="Times New Roman" panose="02020603050405020304" pitchFamily="18" charset="0"/>
              </a:rPr>
              <a:t>Rawshan</a:t>
            </a:r>
            <a:r>
              <a:rPr lang="en-US" sz="2000" dirty="0">
                <a:effectLst/>
                <a:latin typeface="+mj-lt"/>
                <a:ea typeface="Calibri" panose="020F0502020204030204" pitchFamily="34" charset="0"/>
                <a:cs typeface="Times New Roman" panose="02020603050405020304" pitchFamily="18" charset="0"/>
              </a:rPr>
              <a:t> Ara</a:t>
            </a:r>
            <a:endParaRPr lang="en-US" sz="12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   202116023                                            </a:t>
            </a:r>
            <a:r>
              <a:rPr lang="en-US" sz="2000" dirty="0" err="1">
                <a:effectLst/>
                <a:latin typeface="+mj-lt"/>
                <a:ea typeface="Calibri" panose="020F0502020204030204" pitchFamily="34" charset="0"/>
                <a:cs typeface="Times New Roman" panose="02020603050405020304" pitchFamily="18" charset="0"/>
              </a:rPr>
              <a:t>Ishrath</a:t>
            </a:r>
            <a:r>
              <a:rPr lang="en-US" sz="2000" dirty="0">
                <a:effectLst/>
                <a:latin typeface="+mj-lt"/>
                <a:ea typeface="Calibri" panose="020F0502020204030204" pitchFamily="34" charset="0"/>
                <a:cs typeface="Times New Roman" panose="02020603050405020304" pitchFamily="18" charset="0"/>
              </a:rPr>
              <a:t> Jahan</a:t>
            </a:r>
            <a:endParaRPr lang="en-US" sz="1200"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202116024                                            </a:t>
            </a:r>
            <a:r>
              <a:rPr lang="en-US" sz="2000" dirty="0" err="1">
                <a:effectLst/>
                <a:latin typeface="+mj-lt"/>
                <a:ea typeface="Calibri" panose="020F0502020204030204" pitchFamily="34" charset="0"/>
                <a:cs typeface="Times New Roman" panose="02020603050405020304" pitchFamily="18" charset="0"/>
              </a:rPr>
              <a:t>Istiaque</a:t>
            </a:r>
            <a:r>
              <a:rPr lang="en-US" sz="2000" dirty="0">
                <a:effectLst/>
                <a:latin typeface="+mj-lt"/>
                <a:ea typeface="Calibri" panose="020F0502020204030204" pitchFamily="34" charset="0"/>
                <a:cs typeface="Times New Roman" panose="02020603050405020304" pitchFamily="18" charset="0"/>
              </a:rPr>
              <a:t> Ibn Zahid</a:t>
            </a:r>
            <a:endParaRPr lang="en-US" sz="1200"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202116040                                            </a:t>
            </a:r>
            <a:r>
              <a:rPr lang="en-US" sz="2000" dirty="0" err="1">
                <a:effectLst/>
                <a:latin typeface="+mj-lt"/>
                <a:ea typeface="Calibri" panose="020F0502020204030204" pitchFamily="34" charset="0"/>
                <a:cs typeface="Times New Roman" panose="02020603050405020304" pitchFamily="18" charset="0"/>
              </a:rPr>
              <a:t>Masud</a:t>
            </a:r>
            <a:r>
              <a:rPr lang="en-US" sz="2000" dirty="0">
                <a:effectLst/>
                <a:latin typeface="+mj-lt"/>
                <a:ea typeface="Calibri" panose="020F0502020204030204" pitchFamily="34" charset="0"/>
                <a:cs typeface="Times New Roman" panose="02020603050405020304" pitchFamily="18" charset="0"/>
              </a:rPr>
              <a:t> Rana</a:t>
            </a:r>
            <a:endParaRPr lang="en-US" sz="1200"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202116048                                            MD. </a:t>
            </a:r>
            <a:r>
              <a:rPr lang="en-US" sz="2000" dirty="0" err="1">
                <a:effectLst/>
                <a:latin typeface="+mj-lt"/>
                <a:ea typeface="Calibri" panose="020F0502020204030204" pitchFamily="34" charset="0"/>
                <a:cs typeface="Times New Roman" panose="02020603050405020304" pitchFamily="18" charset="0"/>
              </a:rPr>
              <a:t>Maruful</a:t>
            </a:r>
            <a:r>
              <a:rPr lang="en-US" sz="2000" dirty="0">
                <a:effectLst/>
                <a:latin typeface="+mj-lt"/>
                <a:ea typeface="Calibri" panose="020F0502020204030204" pitchFamily="34" charset="0"/>
                <a:cs typeface="Times New Roman" panose="02020603050405020304" pitchFamily="18" charset="0"/>
              </a:rPr>
              <a:t> Islam</a:t>
            </a:r>
            <a:endParaRPr lang="en-US" sz="1200"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202116049                                            </a:t>
            </a:r>
            <a:r>
              <a:rPr lang="en-US" sz="1800" dirty="0" err="1">
                <a:effectLst/>
                <a:latin typeface="+mj-lt"/>
                <a:ea typeface="Calibri" panose="020F0502020204030204" pitchFamily="34" charset="0"/>
                <a:cs typeface="Times New Roman" panose="02020603050405020304" pitchFamily="18" charset="0"/>
              </a:rPr>
              <a:t>MD.Mobin</a:t>
            </a:r>
            <a:r>
              <a:rPr lang="en-US" sz="1800" dirty="0">
                <a:effectLst/>
                <a:latin typeface="+mj-lt"/>
                <a:ea typeface="Calibri" panose="020F0502020204030204" pitchFamily="34" charset="0"/>
                <a:cs typeface="Times New Roman" panose="02020603050405020304" pitchFamily="18" charset="0"/>
              </a:rPr>
              <a:t> Khan</a:t>
            </a:r>
            <a:endParaRPr lang="en-US" sz="1200"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202016070                                            </a:t>
            </a:r>
            <a:r>
              <a:rPr lang="en-US" sz="2000" dirty="0" err="1">
                <a:effectLst/>
                <a:latin typeface="+mj-lt"/>
                <a:ea typeface="Calibri" panose="020F0502020204030204" pitchFamily="34" charset="0"/>
                <a:cs typeface="Times New Roman" panose="02020603050405020304" pitchFamily="18" charset="0"/>
              </a:rPr>
              <a:t>Tanjum</a:t>
            </a:r>
            <a:r>
              <a:rPr lang="en-US" sz="2000" dirty="0">
                <a:effectLst/>
                <a:latin typeface="+mj-lt"/>
                <a:ea typeface="Calibri" panose="020F0502020204030204" pitchFamily="34" charset="0"/>
                <a:cs typeface="Times New Roman" panose="02020603050405020304" pitchFamily="18" charset="0"/>
              </a:rPr>
              <a:t> Karim</a:t>
            </a:r>
            <a:endParaRPr lang="en-US" sz="1200" dirty="0">
              <a:effectLst/>
              <a:latin typeface="+mj-l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202116139                                            Shoaib Rufsun                  </a:t>
            </a:r>
            <a:endParaRPr lang="en-US" sz="2000"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pic>
        <p:nvPicPr>
          <p:cNvPr id="37" name="Picture 36">
            <a:extLst>
              <a:ext uri="{FF2B5EF4-FFF2-40B4-BE49-F238E27FC236}">
                <a16:creationId xmlns:a16="http://schemas.microsoft.com/office/drawing/2014/main" id="{568C1D55-D5CF-48B9-923A-632487E57CCA}"/>
              </a:ext>
            </a:extLst>
          </p:cNvPr>
          <p:cNvPicPr>
            <a:picLocks noChangeAspect="1"/>
          </p:cNvPicPr>
          <p:nvPr/>
        </p:nvPicPr>
        <p:blipFill>
          <a:blip r:embed="rId3"/>
          <a:stretch>
            <a:fillRect/>
          </a:stretch>
        </p:blipFill>
        <p:spPr>
          <a:xfrm>
            <a:off x="1791477" y="1017635"/>
            <a:ext cx="8128953" cy="4412781"/>
          </a:xfrm>
          <a:prstGeom prst="rect">
            <a:avLst/>
          </a:prstGeom>
        </p:spPr>
      </p:pic>
    </p:spTree>
    <p:extLst>
      <p:ext uri="{BB962C8B-B14F-4D97-AF65-F5344CB8AC3E}">
        <p14:creationId xmlns:p14="http://schemas.microsoft.com/office/powerpoint/2010/main" val="1097284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2" name="Группа 1">
            <a:extLst>
              <a:ext uri="{FF2B5EF4-FFF2-40B4-BE49-F238E27FC236}">
                <a16:creationId xmlns:a16="http://schemas.microsoft.com/office/drawing/2014/main" id="{641F9DFA-01AC-3045-9BC0-6B6143AEF7AB}"/>
              </a:ext>
            </a:extLst>
          </p:cNvPr>
          <p:cNvGrpSpPr/>
          <p:nvPr/>
        </p:nvGrpSpPr>
        <p:grpSpPr>
          <a:xfrm>
            <a:off x="307032" y="656417"/>
            <a:ext cx="5040569" cy="1624896"/>
            <a:chOff x="3895668" y="663214"/>
            <a:chExt cx="5291137" cy="2061047"/>
          </a:xfrm>
        </p:grpSpPr>
        <p:sp>
          <p:nvSpPr>
            <p:cNvPr id="715" name="Google Shape;715;p34"/>
            <p:cNvSpPr/>
            <p:nvPr/>
          </p:nvSpPr>
          <p:spPr>
            <a:xfrm>
              <a:off x="3895668" y="663214"/>
              <a:ext cx="5291137" cy="1095376"/>
            </a:xfrm>
            <a:custGeom>
              <a:avLst/>
              <a:gdLst/>
              <a:ahLst/>
              <a:cxnLst/>
              <a:rect l="l" t="t" r="r" b="b"/>
              <a:pathLst>
                <a:path w="1339" h="250" extrusionOk="0">
                  <a:moveTo>
                    <a:pt x="1254" y="250"/>
                  </a:moveTo>
                  <a:cubicBezTo>
                    <a:pt x="1257" y="250"/>
                    <a:pt x="1260" y="249"/>
                    <a:pt x="1261" y="247"/>
                  </a:cubicBezTo>
                  <a:cubicBezTo>
                    <a:pt x="1337" y="129"/>
                    <a:pt x="1337" y="129"/>
                    <a:pt x="1337" y="129"/>
                  </a:cubicBezTo>
                  <a:cubicBezTo>
                    <a:pt x="1339" y="127"/>
                    <a:pt x="1339" y="124"/>
                    <a:pt x="1337" y="121"/>
                  </a:cubicBezTo>
                  <a:cubicBezTo>
                    <a:pt x="1261" y="4"/>
                    <a:pt x="1261" y="4"/>
                    <a:pt x="1261" y="4"/>
                  </a:cubicBezTo>
                  <a:cubicBezTo>
                    <a:pt x="1260" y="1"/>
                    <a:pt x="1257" y="0"/>
                    <a:pt x="1254" y="0"/>
                  </a:cubicBezTo>
                  <a:cubicBezTo>
                    <a:pt x="11" y="0"/>
                    <a:pt x="11" y="0"/>
                    <a:pt x="11" y="0"/>
                  </a:cubicBezTo>
                  <a:cubicBezTo>
                    <a:pt x="4" y="0"/>
                    <a:pt x="0" y="6"/>
                    <a:pt x="3" y="12"/>
                  </a:cubicBezTo>
                  <a:cubicBezTo>
                    <a:pt x="74" y="121"/>
                    <a:pt x="74" y="121"/>
                    <a:pt x="74" y="121"/>
                  </a:cubicBezTo>
                  <a:cubicBezTo>
                    <a:pt x="161" y="250"/>
                    <a:pt x="161" y="250"/>
                    <a:pt x="161" y="250"/>
                  </a:cubicBezTo>
                  <a:lnTo>
                    <a:pt x="1254" y="250"/>
                  </a:lnTo>
                  <a:close/>
                </a:path>
              </a:pathLst>
            </a:custGeom>
            <a:solidFill>
              <a:srgbClr val="7E67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716" name="Google Shape;716;p34"/>
            <p:cNvSpPr/>
            <p:nvPr/>
          </p:nvSpPr>
          <p:spPr>
            <a:xfrm>
              <a:off x="3933825" y="1263650"/>
              <a:ext cx="636587" cy="509587"/>
            </a:xfrm>
            <a:custGeom>
              <a:avLst/>
              <a:gdLst/>
              <a:ahLst/>
              <a:cxnLst/>
              <a:rect l="l" t="t" r="r" b="b"/>
              <a:pathLst>
                <a:path w="161" h="129" extrusionOk="0">
                  <a:moveTo>
                    <a:pt x="3" y="118"/>
                  </a:moveTo>
                  <a:cubicBezTo>
                    <a:pt x="0" y="123"/>
                    <a:pt x="4" y="129"/>
                    <a:pt x="11" y="129"/>
                  </a:cubicBezTo>
                  <a:cubicBezTo>
                    <a:pt x="161" y="129"/>
                    <a:pt x="161" y="129"/>
                    <a:pt x="161" y="129"/>
                  </a:cubicBezTo>
                  <a:cubicBezTo>
                    <a:pt x="74" y="0"/>
                    <a:pt x="74" y="0"/>
                    <a:pt x="74" y="0"/>
                  </a:cubicBezTo>
                  <a:cubicBezTo>
                    <a:pt x="76" y="3"/>
                    <a:pt x="76" y="6"/>
                    <a:pt x="74" y="8"/>
                  </a:cubicBezTo>
                  <a:lnTo>
                    <a:pt x="3" y="118"/>
                  </a:lnTo>
                  <a:close/>
                </a:path>
              </a:pathLst>
            </a:custGeom>
            <a:solidFill>
              <a:srgbClr val="61524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8" name="Google Shape;728;p34"/>
            <p:cNvSpPr txBox="1"/>
            <p:nvPr/>
          </p:nvSpPr>
          <p:spPr>
            <a:xfrm>
              <a:off x="4660900" y="890587"/>
              <a:ext cx="820737" cy="754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900"/>
                <a:buFont typeface="Montserrat"/>
                <a:buNone/>
              </a:pPr>
              <a:r>
                <a:rPr lang="en-US" sz="4900" b="0" i="0" u="none" dirty="0">
                  <a:solidFill>
                    <a:srgbClr val="FFFFFF"/>
                  </a:solidFill>
                  <a:latin typeface="Montserrat"/>
                  <a:ea typeface="Montserrat"/>
                  <a:cs typeface="Montserrat"/>
                  <a:sym typeface="Montserrat"/>
                </a:rPr>
                <a:t>01</a:t>
              </a:r>
              <a:endParaRPr dirty="0"/>
            </a:p>
          </p:txBody>
        </p:sp>
        <p:sp>
          <p:nvSpPr>
            <p:cNvPr id="734" name="Google Shape;734;p34"/>
            <p:cNvSpPr txBox="1"/>
            <p:nvPr/>
          </p:nvSpPr>
          <p:spPr>
            <a:xfrm>
              <a:off x="5751635" y="1085662"/>
              <a:ext cx="1579206" cy="163859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700"/>
                <a:buFont typeface="Open Sans SemiBold"/>
                <a:buNone/>
              </a:pPr>
              <a:r>
                <a:rPr lang="en-US" sz="2000" b="1" i="0" u="none" dirty="0" smtClean="0">
                  <a:solidFill>
                    <a:schemeClr val="accent2">
                      <a:lumMod val="40000"/>
                      <a:lumOff val="60000"/>
                    </a:schemeClr>
                  </a:solidFill>
                  <a:latin typeface="Open Sans Semibold"/>
                  <a:ea typeface="Open Sans Semibold"/>
                  <a:cs typeface="Open Sans Semibold"/>
                  <a:sym typeface="Open Sans SemiBold"/>
                </a:rPr>
                <a:t>ACCURACY</a:t>
              </a:r>
              <a:endParaRPr sz="1800" dirty="0">
                <a:solidFill>
                  <a:schemeClr val="accent2">
                    <a:lumMod val="40000"/>
                    <a:lumOff val="60000"/>
                  </a:schemeClr>
                </a:solidFill>
              </a:endParaRPr>
            </a:p>
          </p:txBody>
        </p:sp>
      </p:grpSp>
      <p:grpSp>
        <p:nvGrpSpPr>
          <p:cNvPr id="4" name="Группа 3">
            <a:extLst>
              <a:ext uri="{FF2B5EF4-FFF2-40B4-BE49-F238E27FC236}">
                <a16:creationId xmlns:a16="http://schemas.microsoft.com/office/drawing/2014/main" id="{4008066F-820B-AF4E-927E-CC31491B4FD4}"/>
              </a:ext>
            </a:extLst>
          </p:cNvPr>
          <p:cNvGrpSpPr/>
          <p:nvPr/>
        </p:nvGrpSpPr>
        <p:grpSpPr>
          <a:xfrm>
            <a:off x="306386" y="2976562"/>
            <a:ext cx="5291137" cy="989012"/>
            <a:chOff x="3843337" y="2990223"/>
            <a:chExt cx="5291137" cy="989012"/>
          </a:xfrm>
        </p:grpSpPr>
        <p:sp>
          <p:nvSpPr>
            <p:cNvPr id="719" name="Google Shape;719;p34"/>
            <p:cNvSpPr/>
            <p:nvPr/>
          </p:nvSpPr>
          <p:spPr>
            <a:xfrm>
              <a:off x="3843337" y="2990223"/>
              <a:ext cx="5291137" cy="989012"/>
            </a:xfrm>
            <a:custGeom>
              <a:avLst/>
              <a:gdLst/>
              <a:ahLst/>
              <a:cxnLst/>
              <a:rect l="l" t="t" r="r" b="b"/>
              <a:pathLst>
                <a:path w="1339" h="250" extrusionOk="0">
                  <a:moveTo>
                    <a:pt x="1261" y="3"/>
                  </a:moveTo>
                  <a:cubicBezTo>
                    <a:pt x="1260" y="1"/>
                    <a:pt x="1257" y="0"/>
                    <a:pt x="1254" y="0"/>
                  </a:cubicBezTo>
                  <a:cubicBezTo>
                    <a:pt x="11" y="0"/>
                    <a:pt x="11" y="0"/>
                    <a:pt x="11" y="0"/>
                  </a:cubicBezTo>
                  <a:cubicBezTo>
                    <a:pt x="4" y="0"/>
                    <a:pt x="0" y="6"/>
                    <a:pt x="3" y="12"/>
                  </a:cubicBezTo>
                  <a:cubicBezTo>
                    <a:pt x="74" y="121"/>
                    <a:pt x="74" y="121"/>
                    <a:pt x="74" y="121"/>
                  </a:cubicBezTo>
                  <a:cubicBezTo>
                    <a:pt x="74" y="121"/>
                    <a:pt x="74" y="121"/>
                    <a:pt x="74" y="121"/>
                  </a:cubicBezTo>
                  <a:cubicBezTo>
                    <a:pt x="161" y="250"/>
                    <a:pt x="161" y="250"/>
                    <a:pt x="161" y="250"/>
                  </a:cubicBezTo>
                  <a:cubicBezTo>
                    <a:pt x="1254" y="250"/>
                    <a:pt x="1254" y="250"/>
                    <a:pt x="1254" y="250"/>
                  </a:cubicBezTo>
                  <a:cubicBezTo>
                    <a:pt x="1257" y="250"/>
                    <a:pt x="1260" y="249"/>
                    <a:pt x="1261" y="247"/>
                  </a:cubicBezTo>
                  <a:cubicBezTo>
                    <a:pt x="1337" y="129"/>
                    <a:pt x="1337" y="129"/>
                    <a:pt x="1337" y="129"/>
                  </a:cubicBezTo>
                  <a:cubicBezTo>
                    <a:pt x="1339" y="127"/>
                    <a:pt x="1339" y="123"/>
                    <a:pt x="1337" y="121"/>
                  </a:cubicBezTo>
                  <a:lnTo>
                    <a:pt x="1261" y="3"/>
                  </a:lnTo>
                  <a:close/>
                </a:path>
              </a:pathLst>
            </a:custGeom>
            <a:solidFill>
              <a:srgbClr val="DDE1D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720" name="Google Shape;720;p34"/>
            <p:cNvSpPr/>
            <p:nvPr/>
          </p:nvSpPr>
          <p:spPr>
            <a:xfrm>
              <a:off x="3933825" y="3398837"/>
              <a:ext cx="636587" cy="509587"/>
            </a:xfrm>
            <a:custGeom>
              <a:avLst/>
              <a:gdLst/>
              <a:ahLst/>
              <a:cxnLst/>
              <a:rect l="l" t="t" r="r" b="b"/>
              <a:pathLst>
                <a:path w="161" h="129" extrusionOk="0">
                  <a:moveTo>
                    <a:pt x="74" y="8"/>
                  </a:moveTo>
                  <a:cubicBezTo>
                    <a:pt x="3" y="117"/>
                    <a:pt x="3" y="117"/>
                    <a:pt x="3" y="117"/>
                  </a:cubicBezTo>
                  <a:cubicBezTo>
                    <a:pt x="0" y="123"/>
                    <a:pt x="4" y="129"/>
                    <a:pt x="11" y="129"/>
                  </a:cubicBezTo>
                  <a:cubicBezTo>
                    <a:pt x="161" y="129"/>
                    <a:pt x="161" y="129"/>
                    <a:pt x="161" y="129"/>
                  </a:cubicBezTo>
                  <a:cubicBezTo>
                    <a:pt x="74" y="0"/>
                    <a:pt x="74" y="0"/>
                    <a:pt x="74" y="0"/>
                  </a:cubicBezTo>
                  <a:cubicBezTo>
                    <a:pt x="76" y="3"/>
                    <a:pt x="76" y="6"/>
                    <a:pt x="74" y="8"/>
                  </a:cubicBezTo>
                  <a:close/>
                </a:path>
              </a:pathLst>
            </a:custGeom>
            <a:solidFill>
              <a:srgbClr val="C6C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6" name="Google Shape;726;p34"/>
            <p:cNvSpPr txBox="1"/>
            <p:nvPr/>
          </p:nvSpPr>
          <p:spPr>
            <a:xfrm>
              <a:off x="4660900" y="3036887"/>
              <a:ext cx="820737" cy="754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515151"/>
                </a:buClr>
                <a:buSzPts val="4900"/>
                <a:buFont typeface="Montserrat"/>
                <a:buNone/>
              </a:pPr>
              <a:r>
                <a:rPr lang="en-US" sz="4900" b="0" i="0" u="none">
                  <a:solidFill>
                    <a:srgbClr val="515151"/>
                  </a:solidFill>
                  <a:latin typeface="Montserrat"/>
                  <a:ea typeface="Montserrat"/>
                  <a:cs typeface="Montserrat"/>
                  <a:sym typeface="Montserrat"/>
                </a:rPr>
                <a:t>03</a:t>
              </a:r>
              <a:endParaRPr/>
            </a:p>
          </p:txBody>
        </p:sp>
        <p:sp>
          <p:nvSpPr>
            <p:cNvPr id="741" name="Google Shape;741;p34"/>
            <p:cNvSpPr txBox="1"/>
            <p:nvPr/>
          </p:nvSpPr>
          <p:spPr>
            <a:xfrm>
              <a:off x="5608637" y="3233737"/>
              <a:ext cx="2396528" cy="600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636363"/>
                </a:buClr>
                <a:buSzPts val="1100"/>
                <a:buFont typeface="Open Sans"/>
                <a:buNone/>
              </a:pPr>
              <a:r>
                <a:rPr lang="en-US" sz="2000" b="1" dirty="0">
                  <a:solidFill>
                    <a:srgbClr val="002060"/>
                  </a:solidFill>
                  <a:latin typeface="Open Sans"/>
                  <a:ea typeface="Open Sans"/>
                  <a:cs typeface="Open Sans"/>
                  <a:sym typeface="Open Sans"/>
                </a:rPr>
                <a:t>TRANSPARENCY</a:t>
              </a:r>
              <a:endParaRPr sz="1800" b="1" dirty="0">
                <a:solidFill>
                  <a:srgbClr val="002060"/>
                </a:solidFill>
              </a:endParaRPr>
            </a:p>
          </p:txBody>
        </p:sp>
      </p:grpSp>
      <p:grpSp>
        <p:nvGrpSpPr>
          <p:cNvPr id="7" name="Группа 6">
            <a:extLst>
              <a:ext uri="{FF2B5EF4-FFF2-40B4-BE49-F238E27FC236}">
                <a16:creationId xmlns:a16="http://schemas.microsoft.com/office/drawing/2014/main" id="{1A9F1474-CBF0-0344-97F3-DDB61862A645}"/>
              </a:ext>
            </a:extLst>
          </p:cNvPr>
          <p:cNvGrpSpPr/>
          <p:nvPr/>
        </p:nvGrpSpPr>
        <p:grpSpPr>
          <a:xfrm>
            <a:off x="419100" y="5305460"/>
            <a:ext cx="5291137" cy="989012"/>
            <a:chOff x="3933825" y="5054600"/>
            <a:chExt cx="5291137" cy="989012"/>
          </a:xfrm>
        </p:grpSpPr>
        <p:sp>
          <p:nvSpPr>
            <p:cNvPr id="723" name="Google Shape;723;p34"/>
            <p:cNvSpPr/>
            <p:nvPr/>
          </p:nvSpPr>
          <p:spPr>
            <a:xfrm>
              <a:off x="3933825" y="5054600"/>
              <a:ext cx="5291137" cy="989012"/>
            </a:xfrm>
            <a:custGeom>
              <a:avLst/>
              <a:gdLst/>
              <a:ahLst/>
              <a:cxnLst/>
              <a:rect l="l" t="t" r="r" b="b"/>
              <a:pathLst>
                <a:path w="1339" h="250" extrusionOk="0">
                  <a:moveTo>
                    <a:pt x="1261" y="3"/>
                  </a:moveTo>
                  <a:cubicBezTo>
                    <a:pt x="1260" y="1"/>
                    <a:pt x="1257" y="0"/>
                    <a:pt x="1254" y="0"/>
                  </a:cubicBezTo>
                  <a:cubicBezTo>
                    <a:pt x="11" y="0"/>
                    <a:pt x="11" y="0"/>
                    <a:pt x="11" y="0"/>
                  </a:cubicBezTo>
                  <a:cubicBezTo>
                    <a:pt x="4" y="0"/>
                    <a:pt x="0" y="6"/>
                    <a:pt x="3" y="11"/>
                  </a:cubicBezTo>
                  <a:cubicBezTo>
                    <a:pt x="74" y="121"/>
                    <a:pt x="74" y="121"/>
                    <a:pt x="74" y="121"/>
                  </a:cubicBezTo>
                  <a:cubicBezTo>
                    <a:pt x="74" y="121"/>
                    <a:pt x="74" y="121"/>
                    <a:pt x="74" y="121"/>
                  </a:cubicBezTo>
                  <a:cubicBezTo>
                    <a:pt x="161" y="250"/>
                    <a:pt x="161" y="250"/>
                    <a:pt x="161" y="250"/>
                  </a:cubicBezTo>
                  <a:cubicBezTo>
                    <a:pt x="1254" y="250"/>
                    <a:pt x="1254" y="250"/>
                    <a:pt x="1254" y="250"/>
                  </a:cubicBezTo>
                  <a:cubicBezTo>
                    <a:pt x="1257" y="250"/>
                    <a:pt x="1260" y="249"/>
                    <a:pt x="1261" y="246"/>
                  </a:cubicBezTo>
                  <a:cubicBezTo>
                    <a:pt x="1337" y="129"/>
                    <a:pt x="1337" y="129"/>
                    <a:pt x="1337" y="129"/>
                  </a:cubicBezTo>
                  <a:cubicBezTo>
                    <a:pt x="1339" y="126"/>
                    <a:pt x="1339" y="123"/>
                    <a:pt x="1337" y="121"/>
                  </a:cubicBezTo>
                  <a:lnTo>
                    <a:pt x="1261" y="3"/>
                  </a:lnTo>
                  <a:close/>
                </a:path>
              </a:pathLst>
            </a:custGeom>
            <a:solidFill>
              <a:srgbClr val="F25F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4" name="Google Shape;724;p34"/>
            <p:cNvSpPr/>
            <p:nvPr/>
          </p:nvSpPr>
          <p:spPr>
            <a:xfrm>
              <a:off x="3933825" y="5534025"/>
              <a:ext cx="636587" cy="509587"/>
            </a:xfrm>
            <a:custGeom>
              <a:avLst/>
              <a:gdLst/>
              <a:ahLst/>
              <a:cxnLst/>
              <a:rect l="l" t="t" r="r" b="b"/>
              <a:pathLst>
                <a:path w="161" h="129" extrusionOk="0">
                  <a:moveTo>
                    <a:pt x="74" y="8"/>
                  </a:moveTo>
                  <a:cubicBezTo>
                    <a:pt x="3" y="117"/>
                    <a:pt x="3" y="117"/>
                    <a:pt x="3" y="117"/>
                  </a:cubicBezTo>
                  <a:cubicBezTo>
                    <a:pt x="0" y="123"/>
                    <a:pt x="4" y="129"/>
                    <a:pt x="11" y="129"/>
                  </a:cubicBezTo>
                  <a:cubicBezTo>
                    <a:pt x="161" y="129"/>
                    <a:pt x="161" y="129"/>
                    <a:pt x="161" y="129"/>
                  </a:cubicBezTo>
                  <a:cubicBezTo>
                    <a:pt x="74" y="0"/>
                    <a:pt x="74" y="0"/>
                    <a:pt x="74" y="0"/>
                  </a:cubicBezTo>
                  <a:cubicBezTo>
                    <a:pt x="76" y="3"/>
                    <a:pt x="76" y="6"/>
                    <a:pt x="74" y="8"/>
                  </a:cubicBezTo>
                  <a:close/>
                </a:path>
              </a:pathLst>
            </a:custGeom>
            <a:solidFill>
              <a:srgbClr val="D558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7" name="Google Shape;727;p34"/>
            <p:cNvSpPr txBox="1"/>
            <p:nvPr/>
          </p:nvSpPr>
          <p:spPr>
            <a:xfrm>
              <a:off x="4660900" y="5192712"/>
              <a:ext cx="820737" cy="754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900"/>
                <a:buFont typeface="Montserrat"/>
                <a:buNone/>
              </a:pPr>
              <a:r>
                <a:rPr lang="en-US" sz="4900" b="0" i="0" u="none">
                  <a:solidFill>
                    <a:srgbClr val="FFFFFF"/>
                  </a:solidFill>
                  <a:latin typeface="Montserrat"/>
                  <a:ea typeface="Montserrat"/>
                  <a:cs typeface="Montserrat"/>
                  <a:sym typeface="Montserrat"/>
                </a:rPr>
                <a:t>05</a:t>
              </a:r>
              <a:endParaRPr/>
            </a:p>
          </p:txBody>
        </p:sp>
        <p:sp>
          <p:nvSpPr>
            <p:cNvPr id="742" name="Google Shape;742;p34"/>
            <p:cNvSpPr txBox="1"/>
            <p:nvPr/>
          </p:nvSpPr>
          <p:spPr>
            <a:xfrm>
              <a:off x="5608636" y="5353050"/>
              <a:ext cx="2587625" cy="6000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100"/>
                <a:buFont typeface="Open Sans"/>
                <a:buNone/>
              </a:pPr>
              <a:r>
                <a:rPr lang="en-US" sz="2000" b="1" dirty="0">
                  <a:solidFill>
                    <a:schemeClr val="bg1"/>
                  </a:solidFill>
                  <a:latin typeface="Open Sans"/>
                  <a:ea typeface="Open Sans"/>
                  <a:cs typeface="Open Sans"/>
                  <a:sym typeface="Open Sans"/>
                </a:rPr>
                <a:t>COST EFFECTIVE</a:t>
              </a:r>
              <a:endParaRPr sz="2000" b="1" dirty="0">
                <a:solidFill>
                  <a:schemeClr val="bg1"/>
                </a:solidFill>
              </a:endParaRPr>
            </a:p>
          </p:txBody>
        </p:sp>
      </p:grpSp>
      <p:grpSp>
        <p:nvGrpSpPr>
          <p:cNvPr id="5" name="Группа 4">
            <a:extLst>
              <a:ext uri="{FF2B5EF4-FFF2-40B4-BE49-F238E27FC236}">
                <a16:creationId xmlns:a16="http://schemas.microsoft.com/office/drawing/2014/main" id="{BCBFE7B4-E522-8F45-8E63-6312FF3E47E7}"/>
              </a:ext>
            </a:extLst>
          </p:cNvPr>
          <p:cNvGrpSpPr/>
          <p:nvPr/>
        </p:nvGrpSpPr>
        <p:grpSpPr>
          <a:xfrm>
            <a:off x="274637" y="4135064"/>
            <a:ext cx="5291137" cy="987425"/>
            <a:chOff x="3209925" y="4011612"/>
            <a:chExt cx="5291137" cy="987425"/>
          </a:xfrm>
        </p:grpSpPr>
        <p:sp>
          <p:nvSpPr>
            <p:cNvPr id="721" name="Google Shape;721;p34"/>
            <p:cNvSpPr/>
            <p:nvPr/>
          </p:nvSpPr>
          <p:spPr>
            <a:xfrm>
              <a:off x="3209925" y="4011612"/>
              <a:ext cx="5291137" cy="987425"/>
            </a:xfrm>
            <a:custGeom>
              <a:avLst/>
              <a:gdLst/>
              <a:ahLst/>
              <a:cxnLst/>
              <a:rect l="l" t="t" r="r" b="b"/>
              <a:pathLst>
                <a:path w="1339" h="250" extrusionOk="0">
                  <a:moveTo>
                    <a:pt x="1177" y="250"/>
                  </a:moveTo>
                  <a:cubicBezTo>
                    <a:pt x="1265" y="121"/>
                    <a:pt x="1265" y="121"/>
                    <a:pt x="1265" y="121"/>
                  </a:cubicBezTo>
                  <a:cubicBezTo>
                    <a:pt x="1265" y="121"/>
                    <a:pt x="1265" y="121"/>
                    <a:pt x="1265" y="121"/>
                  </a:cubicBezTo>
                  <a:cubicBezTo>
                    <a:pt x="1336" y="12"/>
                    <a:pt x="1336" y="12"/>
                    <a:pt x="1336" y="12"/>
                  </a:cubicBezTo>
                  <a:cubicBezTo>
                    <a:pt x="1339" y="6"/>
                    <a:pt x="1335" y="0"/>
                    <a:pt x="1328" y="0"/>
                  </a:cubicBezTo>
                  <a:cubicBezTo>
                    <a:pt x="85" y="0"/>
                    <a:pt x="85" y="0"/>
                    <a:pt x="85" y="0"/>
                  </a:cubicBezTo>
                  <a:cubicBezTo>
                    <a:pt x="82" y="0"/>
                    <a:pt x="79" y="1"/>
                    <a:pt x="78" y="3"/>
                  </a:cubicBezTo>
                  <a:cubicBezTo>
                    <a:pt x="2" y="121"/>
                    <a:pt x="2" y="121"/>
                    <a:pt x="2" y="121"/>
                  </a:cubicBezTo>
                  <a:cubicBezTo>
                    <a:pt x="0" y="123"/>
                    <a:pt x="0" y="127"/>
                    <a:pt x="2" y="129"/>
                  </a:cubicBezTo>
                  <a:cubicBezTo>
                    <a:pt x="78" y="247"/>
                    <a:pt x="78" y="247"/>
                    <a:pt x="78" y="247"/>
                  </a:cubicBezTo>
                  <a:cubicBezTo>
                    <a:pt x="79" y="249"/>
                    <a:pt x="82" y="250"/>
                    <a:pt x="85" y="250"/>
                  </a:cubicBezTo>
                  <a:cubicBezTo>
                    <a:pt x="1177" y="250"/>
                    <a:pt x="1177" y="250"/>
                    <a:pt x="1177" y="250"/>
                  </a:cubicBezTo>
                  <a:close/>
                </a:path>
              </a:pathLst>
            </a:custGeom>
            <a:solidFill>
              <a:srgbClr val="6363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722" name="Google Shape;722;p34"/>
            <p:cNvSpPr/>
            <p:nvPr/>
          </p:nvSpPr>
          <p:spPr>
            <a:xfrm>
              <a:off x="7616825" y="4465637"/>
              <a:ext cx="639762" cy="509587"/>
            </a:xfrm>
            <a:custGeom>
              <a:avLst/>
              <a:gdLst/>
              <a:ahLst/>
              <a:cxnLst/>
              <a:rect l="l" t="t" r="r" b="b"/>
              <a:pathLst>
                <a:path w="162" h="129" extrusionOk="0">
                  <a:moveTo>
                    <a:pt x="0" y="129"/>
                  </a:moveTo>
                  <a:cubicBezTo>
                    <a:pt x="0" y="129"/>
                    <a:pt x="0" y="129"/>
                    <a:pt x="0" y="129"/>
                  </a:cubicBezTo>
                  <a:cubicBezTo>
                    <a:pt x="151" y="129"/>
                    <a:pt x="151" y="129"/>
                    <a:pt x="151" y="129"/>
                  </a:cubicBezTo>
                  <a:cubicBezTo>
                    <a:pt x="158" y="129"/>
                    <a:pt x="162" y="123"/>
                    <a:pt x="159" y="117"/>
                  </a:cubicBezTo>
                  <a:cubicBezTo>
                    <a:pt x="88" y="8"/>
                    <a:pt x="88" y="8"/>
                    <a:pt x="88" y="8"/>
                  </a:cubicBezTo>
                  <a:cubicBezTo>
                    <a:pt x="86" y="6"/>
                    <a:pt x="86" y="2"/>
                    <a:pt x="88" y="0"/>
                  </a:cubicBezTo>
                  <a:cubicBezTo>
                    <a:pt x="88" y="0"/>
                    <a:pt x="88" y="0"/>
                    <a:pt x="88" y="0"/>
                  </a:cubicBezTo>
                  <a:cubicBezTo>
                    <a:pt x="88" y="0"/>
                    <a:pt x="88" y="0"/>
                    <a:pt x="88" y="0"/>
                  </a:cubicBezTo>
                  <a:lnTo>
                    <a:pt x="0" y="129"/>
                  </a:lnTo>
                  <a:close/>
                </a:path>
              </a:pathLst>
            </a:custGeom>
            <a:solidFill>
              <a:srgbClr val="46464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725" name="Google Shape;725;p34"/>
            <p:cNvSpPr txBox="1"/>
            <p:nvPr/>
          </p:nvSpPr>
          <p:spPr>
            <a:xfrm>
              <a:off x="6888162" y="4116387"/>
              <a:ext cx="904875" cy="754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900"/>
                <a:buFont typeface="Montserrat"/>
                <a:buNone/>
              </a:pPr>
              <a:r>
                <a:rPr lang="en-US" sz="4900" b="0" i="0" u="none" dirty="0">
                  <a:solidFill>
                    <a:srgbClr val="FFFFFF"/>
                  </a:solidFill>
                  <a:latin typeface="Montserrat"/>
                  <a:ea typeface="Montserrat"/>
                  <a:cs typeface="Montserrat"/>
                  <a:sym typeface="Montserrat"/>
                </a:rPr>
                <a:t>04</a:t>
              </a:r>
              <a:endParaRPr dirty="0"/>
            </a:p>
          </p:txBody>
        </p:sp>
        <p:sp>
          <p:nvSpPr>
            <p:cNvPr id="743" name="Google Shape;743;p34"/>
            <p:cNvSpPr txBox="1"/>
            <p:nvPr/>
          </p:nvSpPr>
          <p:spPr>
            <a:xfrm>
              <a:off x="3354388" y="4302125"/>
              <a:ext cx="3351211" cy="6000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Open Sans"/>
                <a:buNone/>
              </a:pPr>
              <a:r>
                <a:rPr lang="en-US" sz="2000" b="1" dirty="0">
                  <a:solidFill>
                    <a:schemeClr val="bg1"/>
                  </a:solidFill>
                  <a:latin typeface="Open Sans"/>
                  <a:ea typeface="Open Sans"/>
                  <a:cs typeface="Open Sans"/>
                  <a:sym typeface="Open Sans"/>
                </a:rPr>
                <a:t>REDUCE INVALID VOTES</a:t>
              </a:r>
              <a:endParaRPr sz="2800" b="1" dirty="0">
                <a:solidFill>
                  <a:schemeClr val="bg1"/>
                </a:solidFill>
              </a:endParaRPr>
            </a:p>
          </p:txBody>
        </p:sp>
      </p:grpSp>
      <p:grpSp>
        <p:nvGrpSpPr>
          <p:cNvPr id="3" name="Группа 2">
            <a:extLst>
              <a:ext uri="{FF2B5EF4-FFF2-40B4-BE49-F238E27FC236}">
                <a16:creationId xmlns:a16="http://schemas.microsoft.com/office/drawing/2014/main" id="{8DA95853-1DF9-FB42-89F3-8C3250321705}"/>
              </a:ext>
            </a:extLst>
          </p:cNvPr>
          <p:cNvGrpSpPr/>
          <p:nvPr/>
        </p:nvGrpSpPr>
        <p:grpSpPr>
          <a:xfrm>
            <a:off x="214586" y="1794742"/>
            <a:ext cx="5174957" cy="1012330"/>
            <a:chOff x="3388149" y="1807201"/>
            <a:chExt cx="5291137" cy="1032836"/>
          </a:xfrm>
        </p:grpSpPr>
        <p:sp>
          <p:nvSpPr>
            <p:cNvPr id="717" name="Google Shape;717;p34"/>
            <p:cNvSpPr/>
            <p:nvPr/>
          </p:nvSpPr>
          <p:spPr>
            <a:xfrm>
              <a:off x="3388149" y="1807201"/>
              <a:ext cx="5291137" cy="987425"/>
            </a:xfrm>
            <a:custGeom>
              <a:avLst/>
              <a:gdLst/>
              <a:ahLst/>
              <a:cxnLst/>
              <a:rect l="l" t="t" r="r" b="b"/>
              <a:pathLst>
                <a:path w="1339" h="250" extrusionOk="0">
                  <a:moveTo>
                    <a:pt x="78" y="247"/>
                  </a:moveTo>
                  <a:cubicBezTo>
                    <a:pt x="79" y="249"/>
                    <a:pt x="82" y="250"/>
                    <a:pt x="85" y="250"/>
                  </a:cubicBezTo>
                  <a:cubicBezTo>
                    <a:pt x="1177" y="250"/>
                    <a:pt x="1177" y="250"/>
                    <a:pt x="1177" y="250"/>
                  </a:cubicBezTo>
                  <a:cubicBezTo>
                    <a:pt x="1177" y="250"/>
                    <a:pt x="1177" y="250"/>
                    <a:pt x="1177" y="250"/>
                  </a:cubicBezTo>
                  <a:cubicBezTo>
                    <a:pt x="1265" y="121"/>
                    <a:pt x="1265" y="121"/>
                    <a:pt x="1265" y="121"/>
                  </a:cubicBezTo>
                  <a:cubicBezTo>
                    <a:pt x="1265" y="121"/>
                    <a:pt x="1265" y="121"/>
                    <a:pt x="1265" y="121"/>
                  </a:cubicBezTo>
                  <a:cubicBezTo>
                    <a:pt x="1336" y="12"/>
                    <a:pt x="1336" y="12"/>
                    <a:pt x="1336" y="12"/>
                  </a:cubicBezTo>
                  <a:cubicBezTo>
                    <a:pt x="1339" y="6"/>
                    <a:pt x="1335" y="0"/>
                    <a:pt x="1328" y="0"/>
                  </a:cubicBezTo>
                  <a:cubicBezTo>
                    <a:pt x="85" y="0"/>
                    <a:pt x="85" y="0"/>
                    <a:pt x="85" y="0"/>
                  </a:cubicBezTo>
                  <a:cubicBezTo>
                    <a:pt x="82" y="0"/>
                    <a:pt x="79" y="1"/>
                    <a:pt x="78" y="4"/>
                  </a:cubicBezTo>
                  <a:cubicBezTo>
                    <a:pt x="2" y="121"/>
                    <a:pt x="2" y="121"/>
                    <a:pt x="2" y="121"/>
                  </a:cubicBezTo>
                  <a:cubicBezTo>
                    <a:pt x="0" y="124"/>
                    <a:pt x="0" y="127"/>
                    <a:pt x="2" y="129"/>
                  </a:cubicBezTo>
                  <a:lnTo>
                    <a:pt x="78" y="247"/>
                  </a:lnTo>
                  <a:close/>
                </a:path>
              </a:pathLst>
            </a:custGeom>
            <a:solidFill>
              <a:srgbClr val="35C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718" name="Google Shape;718;p34"/>
            <p:cNvSpPr/>
            <p:nvPr/>
          </p:nvSpPr>
          <p:spPr>
            <a:xfrm>
              <a:off x="7616825" y="2330450"/>
              <a:ext cx="639762" cy="509587"/>
            </a:xfrm>
            <a:custGeom>
              <a:avLst/>
              <a:gdLst/>
              <a:ahLst/>
              <a:cxnLst/>
              <a:rect l="l" t="t" r="r" b="b"/>
              <a:pathLst>
                <a:path w="162" h="129" extrusionOk="0">
                  <a:moveTo>
                    <a:pt x="0" y="129"/>
                  </a:moveTo>
                  <a:cubicBezTo>
                    <a:pt x="0" y="129"/>
                    <a:pt x="0" y="129"/>
                    <a:pt x="0" y="129"/>
                  </a:cubicBezTo>
                  <a:cubicBezTo>
                    <a:pt x="151" y="129"/>
                    <a:pt x="151" y="129"/>
                    <a:pt x="151" y="129"/>
                  </a:cubicBezTo>
                  <a:cubicBezTo>
                    <a:pt x="158" y="129"/>
                    <a:pt x="162" y="123"/>
                    <a:pt x="159" y="118"/>
                  </a:cubicBezTo>
                  <a:cubicBezTo>
                    <a:pt x="88" y="8"/>
                    <a:pt x="88" y="8"/>
                    <a:pt x="88" y="8"/>
                  </a:cubicBezTo>
                  <a:cubicBezTo>
                    <a:pt x="86" y="6"/>
                    <a:pt x="86" y="3"/>
                    <a:pt x="88" y="0"/>
                  </a:cubicBezTo>
                  <a:cubicBezTo>
                    <a:pt x="88" y="0"/>
                    <a:pt x="88" y="0"/>
                    <a:pt x="88" y="0"/>
                  </a:cubicBezTo>
                  <a:cubicBezTo>
                    <a:pt x="88" y="0"/>
                    <a:pt x="88" y="0"/>
                    <a:pt x="88" y="0"/>
                  </a:cubicBezTo>
                  <a:lnTo>
                    <a:pt x="0" y="129"/>
                  </a:lnTo>
                  <a:close/>
                </a:path>
              </a:pathLst>
            </a:custGeom>
            <a:solidFill>
              <a:srgbClr val="35B1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729" name="Google Shape;729;p34"/>
            <p:cNvSpPr txBox="1"/>
            <p:nvPr/>
          </p:nvSpPr>
          <p:spPr>
            <a:xfrm>
              <a:off x="6888162" y="1962150"/>
              <a:ext cx="904875" cy="75406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4900"/>
                <a:buFont typeface="Montserrat"/>
                <a:buNone/>
              </a:pPr>
              <a:r>
                <a:rPr lang="en-US" sz="4900" b="0" i="0" u="none" dirty="0">
                  <a:solidFill>
                    <a:srgbClr val="FFFFFF"/>
                  </a:solidFill>
                  <a:latin typeface="Montserrat"/>
                  <a:ea typeface="Montserrat"/>
                  <a:cs typeface="Montserrat"/>
                  <a:sym typeface="Montserrat"/>
                </a:rPr>
                <a:t>02</a:t>
              </a:r>
              <a:endParaRPr dirty="0"/>
            </a:p>
          </p:txBody>
        </p:sp>
        <p:sp>
          <p:nvSpPr>
            <p:cNvPr id="744" name="Google Shape;744;p34"/>
            <p:cNvSpPr txBox="1"/>
            <p:nvPr/>
          </p:nvSpPr>
          <p:spPr>
            <a:xfrm>
              <a:off x="4340654" y="2114550"/>
              <a:ext cx="2083165" cy="601662"/>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Open Sans"/>
                <a:buNone/>
              </a:pPr>
              <a:r>
                <a:rPr lang="en-US" sz="2000" b="1" dirty="0">
                  <a:solidFill>
                    <a:schemeClr val="bg1"/>
                  </a:solidFill>
                  <a:latin typeface="Open Sans"/>
                  <a:ea typeface="Open Sans"/>
                  <a:cs typeface="Open Sans"/>
                  <a:sym typeface="Open Sans"/>
                </a:rPr>
                <a:t>EFFICIENCY    </a:t>
              </a:r>
              <a:endParaRPr sz="2000" b="1" dirty="0">
                <a:solidFill>
                  <a:schemeClr val="bg1"/>
                </a:solidFill>
              </a:endParaRPr>
            </a:p>
          </p:txBody>
        </p:sp>
      </p:grpSp>
      <p:sp>
        <p:nvSpPr>
          <p:cNvPr id="8" name="TextBox 7">
            <a:extLst>
              <a:ext uri="{FF2B5EF4-FFF2-40B4-BE49-F238E27FC236}">
                <a16:creationId xmlns:a16="http://schemas.microsoft.com/office/drawing/2014/main" id="{B87D040A-5E57-40E8-9793-451337EBC7CD}"/>
              </a:ext>
            </a:extLst>
          </p:cNvPr>
          <p:cNvSpPr txBox="1"/>
          <p:nvPr/>
        </p:nvSpPr>
        <p:spPr>
          <a:xfrm>
            <a:off x="7758927" y="2589315"/>
            <a:ext cx="3796434" cy="646331"/>
          </a:xfrm>
          <a:prstGeom prst="rect">
            <a:avLst/>
          </a:prstGeom>
          <a:noFill/>
        </p:spPr>
        <p:txBody>
          <a:bodyPr wrap="square" rtlCol="0">
            <a:spAutoFit/>
          </a:bodyPr>
          <a:lstStyle/>
          <a:p>
            <a:r>
              <a:rPr lang="en-US" sz="3600" b="1" dirty="0">
                <a:latin typeface="+mn-lt"/>
              </a:rPr>
              <a:t>ADVANTAGES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052735"/>
            <a:ext cx="9144000" cy="4189444"/>
          </a:xfrm>
        </p:spPr>
        <p:txBody>
          <a:bodyPr/>
          <a:lstStyle/>
          <a:p>
            <a:pPr algn="l">
              <a:buFont typeface="Arial" panose="020B0604020202020204" pitchFamily="34" charset="0"/>
              <a:buChar char="•"/>
            </a:pPr>
            <a:r>
              <a:rPr lang="en-US" sz="3200" dirty="0" smtClean="0"/>
              <a:t>Technical malfunctions</a:t>
            </a:r>
          </a:p>
          <a:p>
            <a:pPr algn="l">
              <a:buFont typeface="Arial" panose="020B0604020202020204" pitchFamily="34" charset="0"/>
              <a:buChar char="•"/>
            </a:pPr>
            <a:r>
              <a:rPr lang="en-US" sz="3200" dirty="0" smtClean="0"/>
              <a:t>Vulnerability to hacking</a:t>
            </a:r>
          </a:p>
          <a:p>
            <a:pPr algn="l">
              <a:buFont typeface="Arial" panose="020B0604020202020204" pitchFamily="34" charset="0"/>
              <a:buChar char="•"/>
            </a:pPr>
            <a:r>
              <a:rPr lang="en-US" sz="3200" dirty="0" smtClean="0"/>
              <a:t>Lack of paper trail</a:t>
            </a:r>
          </a:p>
          <a:p>
            <a:pPr algn="l">
              <a:buFont typeface="Arial" panose="020B0604020202020204" pitchFamily="34" charset="0"/>
              <a:buChar char="•"/>
            </a:pPr>
            <a:r>
              <a:rPr lang="en-US" sz="3200" dirty="0" smtClean="0"/>
              <a:t>Dependence on technology</a:t>
            </a:r>
          </a:p>
          <a:p>
            <a:pPr algn="l">
              <a:buFont typeface="Arial" panose="020B0604020202020204" pitchFamily="34" charset="0"/>
              <a:buChar char="•"/>
            </a:pPr>
            <a:r>
              <a:rPr lang="en-US" sz="3200" dirty="0" smtClean="0"/>
              <a:t>Limited transparency for voters</a:t>
            </a:r>
          </a:p>
          <a:p>
            <a:pPr algn="l">
              <a:buFont typeface="Arial" panose="020B0604020202020204" pitchFamily="34" charset="0"/>
              <a:buChar char="•"/>
            </a:pPr>
            <a:r>
              <a:rPr lang="en-US" sz="3200" dirty="0" smtClean="0"/>
              <a:t>Accessibility challenges</a:t>
            </a:r>
          </a:p>
          <a:p>
            <a:pPr algn="l">
              <a:buFont typeface="Arial" panose="020B0604020202020204" pitchFamily="34" charset="0"/>
              <a:buChar char="•"/>
            </a:pPr>
            <a:endParaRPr lang="en-US" sz="3200" dirty="0"/>
          </a:p>
        </p:txBody>
      </p:sp>
      <p:sp>
        <p:nvSpPr>
          <p:cNvPr id="6" name="TextBox 5">
            <a:extLst>
              <a:ext uri="{FF2B5EF4-FFF2-40B4-BE49-F238E27FC236}">
                <a16:creationId xmlns:a16="http://schemas.microsoft.com/office/drawing/2014/main" id="{B87D040A-5E57-40E8-9793-451337EBC7CD}"/>
              </a:ext>
            </a:extLst>
          </p:cNvPr>
          <p:cNvSpPr txBox="1"/>
          <p:nvPr/>
        </p:nvSpPr>
        <p:spPr>
          <a:xfrm>
            <a:off x="3594100" y="856652"/>
            <a:ext cx="5003800" cy="646331"/>
          </a:xfrm>
          <a:prstGeom prst="rect">
            <a:avLst/>
          </a:prstGeom>
          <a:noFill/>
        </p:spPr>
        <p:txBody>
          <a:bodyPr wrap="square" rtlCol="0">
            <a:spAutoFit/>
          </a:bodyPr>
          <a:lstStyle/>
          <a:p>
            <a:pPr algn="ctr"/>
            <a:r>
              <a:rPr lang="en-US" sz="3600" b="1" u="sng" dirty="0" smtClean="0">
                <a:latin typeface="+mn-lt"/>
              </a:rPr>
              <a:t>DISADVANTAGES</a:t>
            </a:r>
            <a:endParaRPr lang="en-US" sz="3600" b="1" u="sng" dirty="0">
              <a:latin typeface="+mn-lt"/>
            </a:endParaRPr>
          </a:p>
        </p:txBody>
      </p:sp>
    </p:spTree>
    <p:extLst>
      <p:ext uri="{BB962C8B-B14F-4D97-AF65-F5344CB8AC3E}">
        <p14:creationId xmlns:p14="http://schemas.microsoft.com/office/powerpoint/2010/main" val="4229647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30" name="TextBox 29">
            <a:extLst>
              <a:ext uri="{FF2B5EF4-FFF2-40B4-BE49-F238E27FC236}">
                <a16:creationId xmlns:a16="http://schemas.microsoft.com/office/drawing/2014/main" id="{B87D040A-5E57-40E8-9793-451337EBC7CD}"/>
              </a:ext>
            </a:extLst>
          </p:cNvPr>
          <p:cNvSpPr txBox="1"/>
          <p:nvPr/>
        </p:nvSpPr>
        <p:spPr>
          <a:xfrm>
            <a:off x="3336472" y="831288"/>
            <a:ext cx="5240694" cy="646331"/>
          </a:xfrm>
          <a:prstGeom prst="rect">
            <a:avLst/>
          </a:prstGeom>
          <a:noFill/>
        </p:spPr>
        <p:txBody>
          <a:bodyPr wrap="square" rtlCol="0">
            <a:spAutoFit/>
          </a:bodyPr>
          <a:lstStyle/>
          <a:p>
            <a:pPr algn="ctr"/>
            <a:r>
              <a:rPr lang="en-US" sz="3600" b="1" u="sng" dirty="0" smtClean="0">
                <a:latin typeface="+mn-lt"/>
              </a:rPr>
              <a:t>RECOMMENDATION</a:t>
            </a:r>
            <a:endParaRPr lang="en-US" sz="3600" b="1" u="sng" dirty="0">
              <a:latin typeface="+mn-lt"/>
            </a:endParaRPr>
          </a:p>
        </p:txBody>
      </p:sp>
      <p:sp>
        <p:nvSpPr>
          <p:cNvPr id="31" name="Subtitle 2"/>
          <p:cNvSpPr>
            <a:spLocks noGrp="1"/>
          </p:cNvSpPr>
          <p:nvPr>
            <p:ph type="subTitle" idx="1"/>
          </p:nvPr>
        </p:nvSpPr>
        <p:spPr>
          <a:xfrm>
            <a:off x="1524000" y="2052735"/>
            <a:ext cx="9144000" cy="4189444"/>
          </a:xfrm>
        </p:spPr>
        <p:txBody>
          <a:bodyPr/>
          <a:lstStyle/>
          <a:p>
            <a:pPr algn="l">
              <a:buFont typeface="Arial" panose="020B0604020202020204" pitchFamily="34" charset="0"/>
              <a:buChar char="•"/>
            </a:pPr>
            <a:r>
              <a:rPr lang="en-US" sz="3200" dirty="0" smtClean="0"/>
              <a:t>Use of Storage device ( ROM/Register).</a:t>
            </a:r>
          </a:p>
          <a:p>
            <a:pPr algn="l">
              <a:buFont typeface="Arial" panose="020B0604020202020204" pitchFamily="34" charset="0"/>
              <a:buChar char="•"/>
            </a:pPr>
            <a:r>
              <a:rPr lang="en-US" sz="3200" dirty="0" smtClean="0"/>
              <a:t>Use of Micro controller for verification.</a:t>
            </a:r>
          </a:p>
          <a:p>
            <a:pPr marL="50800" indent="0" algn="l"/>
            <a:endParaRPr lang="en-US" sz="3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7D040A-5E57-40E8-9793-451337EBC7CD}"/>
              </a:ext>
            </a:extLst>
          </p:cNvPr>
          <p:cNvSpPr txBox="1"/>
          <p:nvPr/>
        </p:nvSpPr>
        <p:spPr>
          <a:xfrm>
            <a:off x="3222172" y="2311450"/>
            <a:ext cx="5240694" cy="707886"/>
          </a:xfrm>
          <a:prstGeom prst="rect">
            <a:avLst/>
          </a:prstGeom>
          <a:noFill/>
        </p:spPr>
        <p:txBody>
          <a:bodyPr wrap="square" rtlCol="0">
            <a:spAutoFit/>
          </a:bodyPr>
          <a:lstStyle/>
          <a:p>
            <a:pPr algn="ctr"/>
            <a:r>
              <a:rPr lang="en-US" sz="4000" b="1" dirty="0" smtClean="0">
                <a:latin typeface="+mn-lt"/>
              </a:rPr>
              <a:t>QUES</a:t>
            </a:r>
            <a:r>
              <a:rPr lang="en-US" sz="3600" b="1" dirty="0" smtClean="0">
                <a:latin typeface="+mn-lt"/>
              </a:rPr>
              <a:t> ???</a:t>
            </a:r>
            <a:endParaRPr lang="en-US" sz="3600" b="1" dirty="0">
              <a:latin typeface="+mn-lt"/>
            </a:endParaRPr>
          </a:p>
        </p:txBody>
      </p:sp>
    </p:spTree>
    <p:extLst>
      <p:ext uri="{BB962C8B-B14F-4D97-AF65-F5344CB8AC3E}">
        <p14:creationId xmlns:p14="http://schemas.microsoft.com/office/powerpoint/2010/main" val="2416981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BF58-B847-4A46-C050-2CB65270C4CE}"/>
              </a:ext>
            </a:extLst>
          </p:cNvPr>
          <p:cNvSpPr>
            <a:spLocks noGrp="1"/>
          </p:cNvSpPr>
          <p:nvPr>
            <p:ph type="title"/>
          </p:nvPr>
        </p:nvSpPr>
        <p:spPr>
          <a:xfrm>
            <a:off x="838200" y="598697"/>
            <a:ext cx="10515600" cy="1325562"/>
          </a:xfrm>
        </p:spPr>
        <p:txBody>
          <a:bodyPr/>
          <a:lstStyle/>
          <a:p>
            <a:pPr algn="just" fontAlgn="t"/>
            <a:r>
              <a:rPr lang="en-US" b="1" u="sng" dirty="0">
                <a:solidFill>
                  <a:srgbClr val="C00000"/>
                </a:solidFill>
              </a:rPr>
              <a:t>Contribution</a:t>
            </a:r>
            <a:r>
              <a:rPr lang="en-US" b="1" u="sng" dirty="0">
                <a:solidFill>
                  <a:srgbClr val="C00000"/>
                </a:solidFill>
                <a:latin typeface="Arial" panose="020B0604020202020204" pitchFamily="34" charset="0"/>
                <a:sym typeface="Wingdings" panose="05000000000000000000" pitchFamily="2" charset="2"/>
              </a:rPr>
              <a:t></a:t>
            </a:r>
            <a:r>
              <a:rPr lang="en-US" b="1" dirty="0">
                <a:latin typeface="Arial" panose="020B0604020202020204" pitchFamily="34" charset="0"/>
              </a:rPr>
              <a:t/>
            </a:r>
            <a:br>
              <a:rPr lang="en-US" b="1" dirty="0">
                <a:latin typeface="Arial" panose="020B0604020202020204" pitchFamily="34" charset="0"/>
              </a:rPr>
            </a:br>
            <a:r>
              <a:rPr lang="en-US" b="1" dirty="0">
                <a:solidFill>
                  <a:srgbClr val="FFFFFF"/>
                </a:solidFill>
                <a:latin typeface="Arial" panose="020B0604020202020204" pitchFamily="34" charset="0"/>
              </a:rPr>
              <a:t> </a:t>
            </a:r>
            <a:r>
              <a:rPr lang="en-US" b="1" dirty="0">
                <a:solidFill>
                  <a:srgbClr val="FFFFFF"/>
                </a:solidFill>
                <a:latin typeface="Arial" panose="020B0604020202020204" pitchFamily="34" charset="0"/>
                <a:sym typeface="Wingdings" panose="05000000000000000000" pitchFamily="2" charset="2"/>
              </a:rPr>
              <a:t></a:t>
            </a:r>
            <a:r>
              <a:rPr lang="en-US" b="1" dirty="0">
                <a:latin typeface="Arial" panose="020B0604020202020204" pitchFamily="34" charset="0"/>
              </a:rPr>
              <a:t/>
            </a:r>
            <a:br>
              <a:rPr lang="en-US" b="1" dirty="0">
                <a:latin typeface="Arial" panose="020B0604020202020204" pitchFamily="34" charset="0"/>
              </a:rPr>
            </a:br>
            <a:r>
              <a:rPr lang="en-US" b="1" dirty="0"/>
              <a:t>n matrix</a:t>
            </a:r>
          </a:p>
        </p:txBody>
      </p:sp>
      <p:graphicFrame>
        <p:nvGraphicFramePr>
          <p:cNvPr id="5" name="Content Placeholder 4">
            <a:extLst>
              <a:ext uri="{FF2B5EF4-FFF2-40B4-BE49-F238E27FC236}">
                <a16:creationId xmlns:a16="http://schemas.microsoft.com/office/drawing/2014/main" id="{69028866-0573-F663-E9E7-2CC1E6089699}"/>
              </a:ext>
            </a:extLst>
          </p:cNvPr>
          <p:cNvGraphicFramePr>
            <a:graphicFrameLocks noGrp="1"/>
          </p:cNvGraphicFramePr>
          <p:nvPr>
            <p:ph idx="1"/>
            <p:extLst>
              <p:ext uri="{D42A27DB-BD31-4B8C-83A1-F6EECF244321}">
                <p14:modId xmlns:p14="http://schemas.microsoft.com/office/powerpoint/2010/main" val="64194502"/>
              </p:ext>
            </p:extLst>
          </p:nvPr>
        </p:nvGraphicFramePr>
        <p:xfrm>
          <a:off x="838200" y="1261478"/>
          <a:ext cx="10494336" cy="5210019"/>
        </p:xfrm>
        <a:graphic>
          <a:graphicData uri="http://schemas.openxmlformats.org/drawingml/2006/table">
            <a:tbl>
              <a:tblPr firstRow="1" firstCol="1" bandRow="1">
                <a:tableStyleId>{5C22544A-7EE6-4342-B048-85BDC9FD1C3A}</a:tableStyleId>
              </a:tblPr>
              <a:tblGrid>
                <a:gridCol w="2658564">
                  <a:extLst>
                    <a:ext uri="{9D8B030D-6E8A-4147-A177-3AD203B41FA5}">
                      <a16:colId xmlns:a16="http://schemas.microsoft.com/office/drawing/2014/main" val="3451007047"/>
                    </a:ext>
                  </a:extLst>
                </a:gridCol>
                <a:gridCol w="1023444">
                  <a:extLst>
                    <a:ext uri="{9D8B030D-6E8A-4147-A177-3AD203B41FA5}">
                      <a16:colId xmlns:a16="http://schemas.microsoft.com/office/drawing/2014/main" val="1108389154"/>
                    </a:ext>
                  </a:extLst>
                </a:gridCol>
                <a:gridCol w="1821300">
                  <a:extLst>
                    <a:ext uri="{9D8B030D-6E8A-4147-A177-3AD203B41FA5}">
                      <a16:colId xmlns:a16="http://schemas.microsoft.com/office/drawing/2014/main" val="360259287"/>
                    </a:ext>
                  </a:extLst>
                </a:gridCol>
                <a:gridCol w="1576243">
                  <a:extLst>
                    <a:ext uri="{9D8B030D-6E8A-4147-A177-3AD203B41FA5}">
                      <a16:colId xmlns:a16="http://schemas.microsoft.com/office/drawing/2014/main" val="1041998976"/>
                    </a:ext>
                  </a:extLst>
                </a:gridCol>
                <a:gridCol w="1833614">
                  <a:extLst>
                    <a:ext uri="{9D8B030D-6E8A-4147-A177-3AD203B41FA5}">
                      <a16:colId xmlns:a16="http://schemas.microsoft.com/office/drawing/2014/main" val="1096570724"/>
                    </a:ext>
                  </a:extLst>
                </a:gridCol>
                <a:gridCol w="1581171">
                  <a:extLst>
                    <a:ext uri="{9D8B030D-6E8A-4147-A177-3AD203B41FA5}">
                      <a16:colId xmlns:a16="http://schemas.microsoft.com/office/drawing/2014/main" val="4136868705"/>
                    </a:ext>
                  </a:extLst>
                </a:gridCol>
              </a:tblGrid>
              <a:tr h="132165">
                <a:tc gridSpan="6">
                  <a:txBody>
                    <a:bodyPr/>
                    <a:lstStyle/>
                    <a:p>
                      <a:pPr marL="0" marR="0" algn="just">
                        <a:spcBef>
                          <a:spcPts val="0"/>
                        </a:spcBef>
                        <a:spcAft>
                          <a:spcPts val="0"/>
                        </a:spcAft>
                      </a:pPr>
                      <a:r>
                        <a:rPr lang="en-US" sz="800" dirty="0">
                          <a:effectLst/>
                        </a:rPr>
                        <a:t>                                                                 </a:t>
                      </a:r>
                      <a:endParaRPr lang="en-US" sz="8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68864270"/>
                  </a:ext>
                </a:extLst>
              </a:tr>
              <a:tr h="462578">
                <a:tc>
                  <a:txBody>
                    <a:bodyPr/>
                    <a:lstStyle/>
                    <a:p>
                      <a:pPr marL="0" marR="0" algn="just">
                        <a:spcBef>
                          <a:spcPts val="0"/>
                        </a:spcBef>
                        <a:spcAft>
                          <a:spcPts val="0"/>
                        </a:spcAft>
                      </a:pPr>
                      <a:r>
                        <a:rPr lang="en-US" sz="1800" dirty="0">
                          <a:effectLst/>
                        </a:rPr>
                        <a:t>Name-Roll</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800" dirty="0">
                          <a:effectLst/>
                        </a:rPr>
                        <a:t>Design Idea</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800" dirty="0">
                          <a:effectLst/>
                        </a:rPr>
                        <a:t>Circuit construction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800">
                          <a:effectLst/>
                        </a:rPr>
                        <a:t>Project Report</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800" dirty="0">
                          <a:effectLst/>
                        </a:rPr>
                        <a:t>PowerPoint</a:t>
                      </a:r>
                    </a:p>
                    <a:p>
                      <a:pPr marL="0" marR="0" algn="just">
                        <a:spcBef>
                          <a:spcPts val="0"/>
                        </a:spcBef>
                        <a:spcAft>
                          <a:spcPts val="0"/>
                        </a:spcAft>
                      </a:pPr>
                      <a:r>
                        <a:rPr lang="en-US" sz="1800" dirty="0">
                          <a:effectLst/>
                        </a:rPr>
                        <a:t>presentation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800" dirty="0">
                          <a:effectLst/>
                        </a:rPr>
                        <a:t>Physical </a:t>
                      </a:r>
                    </a:p>
                    <a:p>
                      <a:pPr marL="0" marR="0" algn="just">
                        <a:spcBef>
                          <a:spcPts val="0"/>
                        </a:spcBef>
                        <a:spcAft>
                          <a:spcPts val="0"/>
                        </a:spcAft>
                      </a:pPr>
                      <a:r>
                        <a:rPr lang="en-US" sz="1800" dirty="0">
                          <a:effectLst/>
                        </a:rPr>
                        <a:t>Presentation</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3558914490"/>
                  </a:ext>
                </a:extLst>
              </a:tr>
              <a:tr h="462578">
                <a:tc>
                  <a:txBody>
                    <a:bodyPr/>
                    <a:lstStyle/>
                    <a:p>
                      <a:pPr marL="0" marR="0" algn="just">
                        <a:spcBef>
                          <a:spcPts val="0"/>
                        </a:spcBef>
                        <a:spcAft>
                          <a:spcPts val="0"/>
                        </a:spcAft>
                      </a:pP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Asmaul</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a:t>
                      </a: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Rawshan</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Ara</a:t>
                      </a:r>
                      <a:endParaRPr lang="en-US" sz="1400" dirty="0">
                        <a:effectLst/>
                      </a:endParaRPr>
                    </a:p>
                    <a:p>
                      <a:pPr marL="0" marR="0" algn="just">
                        <a:spcBef>
                          <a:spcPts val="0"/>
                        </a:spcBef>
                        <a:spcAft>
                          <a:spcPts val="0"/>
                        </a:spcAft>
                      </a:pPr>
                      <a:r>
                        <a:rPr lang="en-US" sz="1400" dirty="0">
                          <a:effectLst/>
                        </a:rPr>
                        <a:t>202116013</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3497189250"/>
                  </a:ext>
                </a:extLst>
              </a:tr>
              <a:tr h="71407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Ishrath</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Jahan</a:t>
                      </a:r>
                    </a:p>
                    <a:p>
                      <a:pPr marL="0" marR="0" algn="just">
                        <a:spcBef>
                          <a:spcPts val="0"/>
                        </a:spcBef>
                        <a:spcAft>
                          <a:spcPts val="0"/>
                        </a:spcAft>
                      </a:pPr>
                      <a:r>
                        <a:rPr lang="en-US" sz="1400" dirty="0">
                          <a:effectLst/>
                        </a:rPr>
                        <a:t>202116023</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2869156464"/>
                  </a:ext>
                </a:extLst>
              </a:tr>
              <a:tr h="501944">
                <a:tc>
                  <a:txBody>
                    <a:bodyPr/>
                    <a:lstStyle/>
                    <a:p>
                      <a:pPr marL="0" marR="0" algn="just">
                        <a:spcBef>
                          <a:spcPts val="0"/>
                        </a:spcBef>
                        <a:spcAft>
                          <a:spcPts val="0"/>
                        </a:spcAft>
                      </a:pP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Istiaque</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Ibn Zahid</a:t>
                      </a:r>
                      <a:endParaRPr lang="en-US" sz="1400" dirty="0">
                        <a:effectLst/>
                      </a:endParaRPr>
                    </a:p>
                    <a:p>
                      <a:pPr marL="0" marR="0" algn="just">
                        <a:spcBef>
                          <a:spcPts val="0"/>
                        </a:spcBef>
                        <a:spcAft>
                          <a:spcPts val="0"/>
                        </a:spcAft>
                      </a:pPr>
                      <a:r>
                        <a:rPr lang="en-US" sz="1400" dirty="0">
                          <a:effectLst/>
                        </a:rPr>
                        <a:t>202116024</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2220161568"/>
                  </a:ext>
                </a:extLst>
              </a:tr>
              <a:tr h="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Masud</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Rana</a:t>
                      </a:r>
                      <a:endParaRPr lang="en-US" sz="1400" dirty="0">
                        <a:effectLst/>
                      </a:endParaRPr>
                    </a:p>
                    <a:p>
                      <a:pPr marL="0" marR="0" algn="just">
                        <a:spcBef>
                          <a:spcPts val="0"/>
                        </a:spcBef>
                        <a:spcAft>
                          <a:spcPts val="0"/>
                        </a:spcAft>
                      </a:pPr>
                      <a:r>
                        <a:rPr lang="en-US" sz="1400" dirty="0">
                          <a:effectLst/>
                        </a:rPr>
                        <a:t>202116040</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372443486"/>
                  </a:ext>
                </a:extLst>
              </a:tr>
              <a:tr h="693866">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MD. </a:t>
                      </a: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Maruful</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Islam</a:t>
                      </a:r>
                      <a:endParaRPr lang="en-US" sz="1400" dirty="0">
                        <a:effectLst/>
                      </a:endParaRPr>
                    </a:p>
                    <a:p>
                      <a:pPr marL="0" marR="0" algn="just">
                        <a:spcBef>
                          <a:spcPts val="0"/>
                        </a:spcBef>
                        <a:spcAft>
                          <a:spcPts val="0"/>
                        </a:spcAft>
                      </a:pPr>
                      <a:r>
                        <a:rPr lang="en-US" sz="1400" dirty="0">
                          <a:effectLst/>
                        </a:rPr>
                        <a:t>202116048</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1823409437"/>
                  </a:ext>
                </a:extLst>
              </a:tr>
              <a:tr h="501944">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MD.Mobin</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Khan</a:t>
                      </a:r>
                      <a:endParaRPr lang="en-US" sz="1400" dirty="0">
                        <a:effectLst/>
                      </a:endParaRPr>
                    </a:p>
                    <a:p>
                      <a:pPr marL="0" marR="0" algn="just">
                        <a:spcBef>
                          <a:spcPts val="0"/>
                        </a:spcBef>
                        <a:spcAft>
                          <a:spcPts val="0"/>
                        </a:spcAft>
                      </a:pPr>
                      <a:r>
                        <a:rPr lang="en-US" sz="1400" dirty="0">
                          <a:effectLst/>
                        </a:rPr>
                        <a:t>202116049</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2973375426"/>
                  </a:ext>
                </a:extLst>
              </a:tr>
              <a:tr h="501944">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lt1"/>
                          </a:solidFill>
                          <a:effectLst/>
                          <a:latin typeface="+mn-lt"/>
                          <a:ea typeface="Calibri" panose="020F0502020204030204" pitchFamily="34" charset="0"/>
                          <a:cs typeface="Times New Roman" panose="02020603050405020304" pitchFamily="18" charset="0"/>
                          <a:sym typeface="Arial"/>
                        </a:rPr>
                        <a:t>Tanjum</a:t>
                      </a: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 Karim</a:t>
                      </a:r>
                    </a:p>
                    <a:p>
                      <a:pPr marL="0" marR="0" algn="just">
                        <a:spcBef>
                          <a:spcPts val="0"/>
                        </a:spcBef>
                        <a:spcAft>
                          <a:spcPts val="0"/>
                        </a:spcAft>
                      </a:pPr>
                      <a:r>
                        <a:rPr lang="en-US" sz="1400" dirty="0">
                          <a:effectLst/>
                        </a:rPr>
                        <a:t>202016070</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rPr>
                        <a:t> </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smtClean="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a:effectLst/>
                          <a:sym typeface="Wingdings" panose="05000000000000000000" pitchFamily="2" charset="2"/>
                        </a:rPr>
                        <a:t></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771318062"/>
                  </a:ext>
                </a:extLst>
              </a:tr>
              <a:tr h="512110">
                <a:tc>
                  <a:txBody>
                    <a:bodyPr/>
                    <a:lstStyle/>
                    <a:p>
                      <a:pPr marL="0" marR="0" algn="just">
                        <a:spcBef>
                          <a:spcPts val="0"/>
                        </a:spcBef>
                        <a:spcAft>
                          <a:spcPts val="0"/>
                        </a:spcAft>
                      </a:pPr>
                      <a:r>
                        <a:rPr lang="en-US" sz="1400" b="1" i="0" u="none" strike="noStrike" cap="none" dirty="0">
                          <a:solidFill>
                            <a:schemeClr val="lt1"/>
                          </a:solidFill>
                          <a:effectLst/>
                          <a:latin typeface="+mn-lt"/>
                          <a:ea typeface="Calibri" panose="020F0502020204030204" pitchFamily="34" charset="0"/>
                          <a:cs typeface="Times New Roman" panose="02020603050405020304" pitchFamily="18" charset="0"/>
                          <a:sym typeface="Arial"/>
                        </a:rPr>
                        <a:t>Shoaib Rufsun </a:t>
                      </a:r>
                      <a:endParaRPr lang="en-US" sz="1400" dirty="0">
                        <a:effectLst/>
                      </a:endParaRPr>
                    </a:p>
                    <a:p>
                      <a:pPr marL="0" marR="0" algn="just">
                        <a:spcBef>
                          <a:spcPts val="0"/>
                        </a:spcBef>
                        <a:spcAft>
                          <a:spcPts val="0"/>
                        </a:spcAft>
                      </a:pPr>
                      <a:r>
                        <a:rPr lang="en-US" sz="1400" dirty="0">
                          <a:effectLst/>
                        </a:rPr>
                        <a:t>202116139</a:t>
                      </a:r>
                    </a:p>
                    <a:p>
                      <a:pPr marL="0" marR="0" algn="just">
                        <a:spcBef>
                          <a:spcPts val="0"/>
                        </a:spcBef>
                        <a:spcAft>
                          <a:spcPts val="0"/>
                        </a:spcAft>
                      </a:pPr>
                      <a:r>
                        <a:rPr lang="en-US" sz="1400" dirty="0">
                          <a:effectLst/>
                        </a:rPr>
                        <a:t> </a:t>
                      </a:r>
                      <a:endParaRPr lang="en-US" sz="14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rPr>
                        <a:t> </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effectLst/>
                        </a:rPr>
                        <a:t> </a:t>
                      </a: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spcBef>
                          <a:spcPts val="0"/>
                        </a:spcBef>
                        <a:spcAft>
                          <a:spcPts val="0"/>
                        </a:spcAft>
                      </a:pP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tc>
                  <a:txBody>
                    <a:bodyPr/>
                    <a:lstStyle/>
                    <a:p>
                      <a:pPr marL="0" marR="0" algn="just">
                        <a:spcBef>
                          <a:spcPts val="0"/>
                        </a:spcBef>
                        <a:spcAft>
                          <a:spcPts val="0"/>
                        </a:spcAft>
                      </a:pPr>
                      <a:r>
                        <a:rPr lang="en-US" sz="1600" dirty="0">
                          <a:effectLst/>
                          <a:sym typeface="Wingdings" panose="05000000000000000000" pitchFamily="2" charset="2"/>
                        </a:rPr>
                        <a:t></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53567" marR="53567" marT="0" marB="0"/>
                </a:tc>
                <a:extLst>
                  <a:ext uri="{0D108BD9-81ED-4DB2-BD59-A6C34878D82A}">
                    <a16:rowId xmlns:a16="http://schemas.microsoft.com/office/drawing/2014/main" val="3111565945"/>
                  </a:ext>
                </a:extLst>
              </a:tr>
            </a:tbl>
          </a:graphicData>
        </a:graphic>
      </p:graphicFrame>
    </p:spTree>
    <p:extLst>
      <p:ext uri="{BB962C8B-B14F-4D97-AF65-F5344CB8AC3E}">
        <p14:creationId xmlns:p14="http://schemas.microsoft.com/office/powerpoint/2010/main" val="3472880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6"/>
          <p:cNvSpPr txBox="1"/>
          <p:nvPr/>
        </p:nvSpPr>
        <p:spPr>
          <a:xfrm>
            <a:off x="6146589" y="434181"/>
            <a:ext cx="3826359" cy="2462212"/>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000"/>
              <a:buFont typeface="Montserrat"/>
              <a:buNone/>
            </a:pPr>
            <a:r>
              <a:rPr lang="en-US" sz="4000" b="1" u="sng" dirty="0">
                <a:solidFill>
                  <a:srgbClr val="C00000"/>
                </a:solidFill>
                <a:latin typeface="Montserrat ExtraBold" panose="02000505000000020004" pitchFamily="2" charset="77"/>
                <a:ea typeface="Montserrat"/>
                <a:cs typeface="Montserrat"/>
                <a:sym typeface="Montserrat"/>
              </a:rPr>
              <a:t>AIM</a:t>
            </a:r>
            <a:endParaRPr b="1" u="sng" dirty="0">
              <a:solidFill>
                <a:srgbClr val="C00000"/>
              </a:solidFill>
              <a:latin typeface="Montserrat ExtraBold" panose="02000505000000020004" pitchFamily="2" charset="77"/>
            </a:endParaRPr>
          </a:p>
        </p:txBody>
      </p:sp>
      <p:sp>
        <p:nvSpPr>
          <p:cNvPr id="512" name="Google Shape;512;p26"/>
          <p:cNvSpPr/>
          <p:nvPr/>
        </p:nvSpPr>
        <p:spPr>
          <a:xfrm>
            <a:off x="7096125" y="4252912"/>
            <a:ext cx="3352800" cy="866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13" name="Google Shape;513;p26"/>
          <p:cNvSpPr txBox="1"/>
          <p:nvPr/>
        </p:nvSpPr>
        <p:spPr>
          <a:xfrm>
            <a:off x="977900" y="1254088"/>
            <a:ext cx="10424108" cy="16862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Open Sans"/>
              <a:buNone/>
            </a:pPr>
            <a:r>
              <a:rPr lang="en-US" sz="2800" dirty="0" smtClean="0">
                <a:solidFill>
                  <a:schemeClr val="dk1"/>
                </a:solidFill>
                <a:latin typeface="+mj-lt"/>
                <a:ea typeface="Open Sans"/>
                <a:cs typeface="Open Sans"/>
                <a:sym typeface="Open Sans"/>
              </a:rPr>
              <a:t>T</a:t>
            </a:r>
            <a:r>
              <a:rPr lang="en-US" sz="2800" b="0" i="0" u="none" dirty="0" smtClean="0">
                <a:solidFill>
                  <a:schemeClr val="dk1"/>
                </a:solidFill>
                <a:latin typeface="+mj-lt"/>
                <a:ea typeface="Open Sans"/>
                <a:cs typeface="Open Sans"/>
                <a:sym typeface="Open Sans"/>
              </a:rPr>
              <a:t>o implement basic </a:t>
            </a:r>
            <a:r>
              <a:rPr lang="en-US" sz="2800" b="0" i="0" u="none" dirty="0">
                <a:solidFill>
                  <a:schemeClr val="dk1"/>
                </a:solidFill>
                <a:latin typeface="+mj-lt"/>
                <a:ea typeface="Open Sans"/>
                <a:cs typeface="Open Sans"/>
                <a:sym typeface="Open Sans"/>
              </a:rPr>
              <a:t>logic gates, MUX, DEMUX and Counter </a:t>
            </a:r>
            <a:r>
              <a:rPr lang="en-US" sz="2800" dirty="0" smtClean="0">
                <a:solidFill>
                  <a:schemeClr val="dk1"/>
                </a:solidFill>
                <a:latin typeface="+mj-lt"/>
                <a:ea typeface="Open Sans"/>
                <a:cs typeface="Open Sans"/>
                <a:sym typeface="Open Sans"/>
              </a:rPr>
              <a:t>in Electronic Voting Machine.</a:t>
            </a:r>
            <a:endParaRPr sz="2400" dirty="0">
              <a:latin typeface="+mj-lt"/>
            </a:endParaRPr>
          </a:p>
        </p:txBody>
      </p:sp>
      <p:grpSp>
        <p:nvGrpSpPr>
          <p:cNvPr id="20" name="Группа 6">
            <a:extLst>
              <a:ext uri="{FF2B5EF4-FFF2-40B4-BE49-F238E27FC236}">
                <a16:creationId xmlns:a16="http://schemas.microsoft.com/office/drawing/2014/main" id="{90FC9792-97EB-436B-87BA-01A8094AE3FE}"/>
              </a:ext>
            </a:extLst>
          </p:cNvPr>
          <p:cNvGrpSpPr/>
          <p:nvPr/>
        </p:nvGrpSpPr>
        <p:grpSpPr>
          <a:xfrm>
            <a:off x="6832849" y="2679116"/>
            <a:ext cx="3352800" cy="3543883"/>
            <a:chOff x="7373938" y="2782888"/>
            <a:chExt cx="3165475" cy="4427537"/>
          </a:xfrm>
        </p:grpSpPr>
        <p:sp>
          <p:nvSpPr>
            <p:cNvPr id="21" name="Freeform 12">
              <a:extLst>
                <a:ext uri="{FF2B5EF4-FFF2-40B4-BE49-F238E27FC236}">
                  <a16:creationId xmlns:a16="http://schemas.microsoft.com/office/drawing/2014/main" id="{8F06A07C-C16F-43FB-B5FC-0B13B1D22D1D}"/>
                </a:ext>
              </a:extLst>
            </p:cNvPr>
            <p:cNvSpPr>
              <a:spLocks noChangeArrowheads="1"/>
            </p:cNvSpPr>
            <p:nvPr/>
          </p:nvSpPr>
          <p:spPr bwMode="auto">
            <a:xfrm>
              <a:off x="7373938" y="2782888"/>
              <a:ext cx="3165475" cy="4427537"/>
            </a:xfrm>
            <a:custGeom>
              <a:avLst/>
              <a:gdLst>
                <a:gd name="T0" fmla="*/ 8726 w 8794"/>
                <a:gd name="T1" fmla="*/ 229 h 12298"/>
                <a:gd name="T2" fmla="*/ 8726 w 8794"/>
                <a:gd name="T3" fmla="*/ 229 h 12298"/>
                <a:gd name="T4" fmla="*/ 8497 w 8794"/>
                <a:gd name="T5" fmla="*/ 29 h 12298"/>
                <a:gd name="T6" fmla="*/ 8202 w 8794"/>
                <a:gd name="T7" fmla="*/ 57 h 12298"/>
                <a:gd name="T8" fmla="*/ 8097 w 8794"/>
                <a:gd name="T9" fmla="*/ 152 h 12298"/>
                <a:gd name="T10" fmla="*/ 7830 w 8794"/>
                <a:gd name="T11" fmla="*/ 762 h 12298"/>
                <a:gd name="T12" fmla="*/ 7002 w 8794"/>
                <a:gd name="T13" fmla="*/ 2401 h 12298"/>
                <a:gd name="T14" fmla="*/ 6459 w 8794"/>
                <a:gd name="T15" fmla="*/ 2877 h 12298"/>
                <a:gd name="T16" fmla="*/ 6192 w 8794"/>
                <a:gd name="T17" fmla="*/ 2877 h 12298"/>
                <a:gd name="T18" fmla="*/ 4268 w 8794"/>
                <a:gd name="T19" fmla="*/ 3172 h 12298"/>
                <a:gd name="T20" fmla="*/ 1867 w 8794"/>
                <a:gd name="T21" fmla="*/ 2353 h 12298"/>
                <a:gd name="T22" fmla="*/ 743 w 8794"/>
                <a:gd name="T23" fmla="*/ 1743 h 12298"/>
                <a:gd name="T24" fmla="*/ 9 w 8794"/>
                <a:gd name="T25" fmla="*/ 1562 h 12298"/>
                <a:gd name="T26" fmla="*/ 0 w 8794"/>
                <a:gd name="T27" fmla="*/ 1562 h 12298"/>
                <a:gd name="T28" fmla="*/ 0 w 8794"/>
                <a:gd name="T29" fmla="*/ 12297 h 12298"/>
                <a:gd name="T30" fmla="*/ 9 w 8794"/>
                <a:gd name="T31" fmla="*/ 12297 h 12298"/>
                <a:gd name="T32" fmla="*/ 714 w 8794"/>
                <a:gd name="T33" fmla="*/ 12212 h 12298"/>
                <a:gd name="T34" fmla="*/ 3258 w 8794"/>
                <a:gd name="T35" fmla="*/ 10897 h 12298"/>
                <a:gd name="T36" fmla="*/ 4754 w 8794"/>
                <a:gd name="T37" fmla="*/ 9392 h 12298"/>
                <a:gd name="T38" fmla="*/ 5954 w 8794"/>
                <a:gd name="T39" fmla="*/ 7925 h 12298"/>
                <a:gd name="T40" fmla="*/ 7221 w 8794"/>
                <a:gd name="T41" fmla="*/ 6181 h 12298"/>
                <a:gd name="T42" fmla="*/ 8393 w 8794"/>
                <a:gd name="T43" fmla="*/ 3905 h 12298"/>
                <a:gd name="T44" fmla="*/ 8774 w 8794"/>
                <a:gd name="T45" fmla="*/ 543 h 12298"/>
                <a:gd name="T46" fmla="*/ 8726 w 8794"/>
                <a:gd name="T47" fmla="*/ 229 h 12298"/>
                <a:gd name="T48" fmla="*/ 8564 w 8794"/>
                <a:gd name="T49" fmla="*/ 514 h 12298"/>
                <a:gd name="T50" fmla="*/ 8564 w 8794"/>
                <a:gd name="T51" fmla="*/ 514 h 12298"/>
                <a:gd name="T52" fmla="*/ 8564 w 8794"/>
                <a:gd name="T53" fmla="*/ 533 h 12298"/>
                <a:gd name="T54" fmla="*/ 8193 w 8794"/>
                <a:gd name="T55" fmla="*/ 3848 h 12298"/>
                <a:gd name="T56" fmla="*/ 7059 w 8794"/>
                <a:gd name="T57" fmla="*/ 6058 h 12298"/>
                <a:gd name="T58" fmla="*/ 5716 w 8794"/>
                <a:gd name="T59" fmla="*/ 7849 h 12298"/>
                <a:gd name="T60" fmla="*/ 6001 w 8794"/>
                <a:gd name="T61" fmla="*/ 7201 h 12298"/>
                <a:gd name="T62" fmla="*/ 6411 w 8794"/>
                <a:gd name="T63" fmla="*/ 5620 h 12298"/>
                <a:gd name="T64" fmla="*/ 6640 w 8794"/>
                <a:gd name="T65" fmla="*/ 3229 h 12298"/>
                <a:gd name="T66" fmla="*/ 6611 w 8794"/>
                <a:gd name="T67" fmla="*/ 3058 h 12298"/>
                <a:gd name="T68" fmla="*/ 6602 w 8794"/>
                <a:gd name="T69" fmla="*/ 3029 h 12298"/>
                <a:gd name="T70" fmla="*/ 7154 w 8794"/>
                <a:gd name="T71" fmla="*/ 2544 h 12298"/>
                <a:gd name="T72" fmla="*/ 8021 w 8794"/>
                <a:gd name="T73" fmla="*/ 829 h 12298"/>
                <a:gd name="T74" fmla="*/ 8259 w 8794"/>
                <a:gd name="T75" fmla="*/ 276 h 12298"/>
                <a:gd name="T76" fmla="*/ 8297 w 8794"/>
                <a:gd name="T77" fmla="*/ 238 h 12298"/>
                <a:gd name="T78" fmla="*/ 8440 w 8794"/>
                <a:gd name="T79" fmla="*/ 229 h 12298"/>
                <a:gd name="T80" fmla="*/ 8536 w 8794"/>
                <a:gd name="T81" fmla="*/ 314 h 12298"/>
                <a:gd name="T82" fmla="*/ 8564 w 8794"/>
                <a:gd name="T83" fmla="*/ 514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94" h="12298">
                  <a:moveTo>
                    <a:pt x="8726" y="229"/>
                  </a:moveTo>
                  <a:lnTo>
                    <a:pt x="8726" y="229"/>
                  </a:lnTo>
                  <a:cubicBezTo>
                    <a:pt x="8678" y="133"/>
                    <a:pt x="8602" y="67"/>
                    <a:pt x="8497" y="29"/>
                  </a:cubicBezTo>
                  <a:cubicBezTo>
                    <a:pt x="8402" y="0"/>
                    <a:pt x="8288" y="9"/>
                    <a:pt x="8202" y="57"/>
                  </a:cubicBezTo>
                  <a:cubicBezTo>
                    <a:pt x="8154" y="86"/>
                    <a:pt x="8116" y="114"/>
                    <a:pt x="8097" y="152"/>
                  </a:cubicBezTo>
                  <a:cubicBezTo>
                    <a:pt x="8031" y="238"/>
                    <a:pt x="7954" y="429"/>
                    <a:pt x="7830" y="762"/>
                  </a:cubicBezTo>
                  <a:cubicBezTo>
                    <a:pt x="7630" y="1286"/>
                    <a:pt x="7316" y="2096"/>
                    <a:pt x="7002" y="2401"/>
                  </a:cubicBezTo>
                  <a:cubicBezTo>
                    <a:pt x="6792" y="2610"/>
                    <a:pt x="6611" y="2763"/>
                    <a:pt x="6459" y="2877"/>
                  </a:cubicBezTo>
                  <a:cubicBezTo>
                    <a:pt x="6354" y="2829"/>
                    <a:pt x="6192" y="2877"/>
                    <a:pt x="6192" y="2877"/>
                  </a:cubicBezTo>
                  <a:cubicBezTo>
                    <a:pt x="5573" y="3106"/>
                    <a:pt x="4934" y="3220"/>
                    <a:pt x="4268" y="3172"/>
                  </a:cubicBezTo>
                  <a:cubicBezTo>
                    <a:pt x="3410" y="3106"/>
                    <a:pt x="2629" y="2763"/>
                    <a:pt x="1867" y="2353"/>
                  </a:cubicBezTo>
                  <a:cubicBezTo>
                    <a:pt x="1495" y="2143"/>
                    <a:pt x="1124" y="1943"/>
                    <a:pt x="743" y="1743"/>
                  </a:cubicBezTo>
                  <a:cubicBezTo>
                    <a:pt x="505" y="1620"/>
                    <a:pt x="257" y="1562"/>
                    <a:pt x="9" y="1562"/>
                  </a:cubicBezTo>
                  <a:lnTo>
                    <a:pt x="0" y="1562"/>
                  </a:lnTo>
                  <a:cubicBezTo>
                    <a:pt x="0" y="12297"/>
                    <a:pt x="0" y="12297"/>
                    <a:pt x="0" y="12297"/>
                  </a:cubicBezTo>
                  <a:lnTo>
                    <a:pt x="9" y="12297"/>
                  </a:lnTo>
                  <a:cubicBezTo>
                    <a:pt x="247" y="12297"/>
                    <a:pt x="476" y="12269"/>
                    <a:pt x="714" y="12212"/>
                  </a:cubicBezTo>
                  <a:cubicBezTo>
                    <a:pt x="1657" y="11993"/>
                    <a:pt x="2486" y="11507"/>
                    <a:pt x="3258" y="10897"/>
                  </a:cubicBezTo>
                  <a:cubicBezTo>
                    <a:pt x="3810" y="10459"/>
                    <a:pt x="4315" y="9954"/>
                    <a:pt x="4754" y="9392"/>
                  </a:cubicBezTo>
                  <a:cubicBezTo>
                    <a:pt x="4754" y="9392"/>
                    <a:pt x="5258" y="8820"/>
                    <a:pt x="5954" y="7925"/>
                  </a:cubicBezTo>
                  <a:cubicBezTo>
                    <a:pt x="6583" y="7096"/>
                    <a:pt x="7221" y="6181"/>
                    <a:pt x="7221" y="6181"/>
                  </a:cubicBezTo>
                  <a:cubicBezTo>
                    <a:pt x="7764" y="5486"/>
                    <a:pt x="8145" y="4867"/>
                    <a:pt x="8393" y="3905"/>
                  </a:cubicBezTo>
                  <a:cubicBezTo>
                    <a:pt x="8697" y="2725"/>
                    <a:pt x="8764" y="695"/>
                    <a:pt x="8774" y="543"/>
                  </a:cubicBezTo>
                  <a:cubicBezTo>
                    <a:pt x="8793" y="429"/>
                    <a:pt x="8774" y="324"/>
                    <a:pt x="8726" y="229"/>
                  </a:cubicBezTo>
                  <a:close/>
                  <a:moveTo>
                    <a:pt x="8564" y="514"/>
                  </a:moveTo>
                  <a:lnTo>
                    <a:pt x="8564" y="514"/>
                  </a:lnTo>
                  <a:cubicBezTo>
                    <a:pt x="8564" y="524"/>
                    <a:pt x="8564" y="524"/>
                    <a:pt x="8564" y="533"/>
                  </a:cubicBezTo>
                  <a:cubicBezTo>
                    <a:pt x="8564" y="553"/>
                    <a:pt x="8497" y="2667"/>
                    <a:pt x="8193" y="3848"/>
                  </a:cubicBezTo>
                  <a:cubicBezTo>
                    <a:pt x="7983" y="4676"/>
                    <a:pt x="7688" y="5248"/>
                    <a:pt x="7059" y="6058"/>
                  </a:cubicBezTo>
                  <a:cubicBezTo>
                    <a:pt x="5716" y="7849"/>
                    <a:pt x="5716" y="7849"/>
                    <a:pt x="5716" y="7849"/>
                  </a:cubicBezTo>
                  <a:cubicBezTo>
                    <a:pt x="5811" y="7658"/>
                    <a:pt x="5906" y="7439"/>
                    <a:pt x="6001" y="7201"/>
                  </a:cubicBezTo>
                  <a:cubicBezTo>
                    <a:pt x="6249" y="6562"/>
                    <a:pt x="6411" y="5620"/>
                    <a:pt x="6411" y="5620"/>
                  </a:cubicBezTo>
                  <a:cubicBezTo>
                    <a:pt x="6563" y="4829"/>
                    <a:pt x="6649" y="4029"/>
                    <a:pt x="6640" y="3229"/>
                  </a:cubicBezTo>
                  <a:cubicBezTo>
                    <a:pt x="6630" y="3163"/>
                    <a:pt x="6621" y="3106"/>
                    <a:pt x="6611" y="3058"/>
                  </a:cubicBezTo>
                  <a:cubicBezTo>
                    <a:pt x="6611" y="3048"/>
                    <a:pt x="6611" y="3039"/>
                    <a:pt x="6602" y="3029"/>
                  </a:cubicBezTo>
                  <a:cubicBezTo>
                    <a:pt x="6763" y="2905"/>
                    <a:pt x="6945" y="2753"/>
                    <a:pt x="7154" y="2544"/>
                  </a:cubicBezTo>
                  <a:cubicBezTo>
                    <a:pt x="7497" y="2210"/>
                    <a:pt x="7802" y="1410"/>
                    <a:pt x="8021" y="829"/>
                  </a:cubicBezTo>
                  <a:cubicBezTo>
                    <a:pt x="8116" y="581"/>
                    <a:pt x="8211" y="343"/>
                    <a:pt x="8259" y="276"/>
                  </a:cubicBezTo>
                  <a:cubicBezTo>
                    <a:pt x="8269" y="267"/>
                    <a:pt x="8278" y="247"/>
                    <a:pt x="8297" y="238"/>
                  </a:cubicBezTo>
                  <a:cubicBezTo>
                    <a:pt x="8336" y="219"/>
                    <a:pt x="8393" y="219"/>
                    <a:pt x="8440" y="229"/>
                  </a:cubicBezTo>
                  <a:cubicBezTo>
                    <a:pt x="8478" y="247"/>
                    <a:pt x="8516" y="276"/>
                    <a:pt x="8536" y="314"/>
                  </a:cubicBezTo>
                  <a:cubicBezTo>
                    <a:pt x="8574" y="381"/>
                    <a:pt x="8583" y="448"/>
                    <a:pt x="8564" y="514"/>
                  </a:cubicBezTo>
                  <a:close/>
                </a:path>
              </a:pathLst>
            </a:custGeom>
            <a:solidFill>
              <a:srgbClr val="EB363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UA">
                <a:solidFill>
                  <a:schemeClr val="bg1"/>
                </a:solidFill>
              </a:endParaRPr>
            </a:p>
          </p:txBody>
        </p:sp>
        <p:sp>
          <p:nvSpPr>
            <p:cNvPr id="22" name="Freeform 14">
              <a:extLst>
                <a:ext uri="{FF2B5EF4-FFF2-40B4-BE49-F238E27FC236}">
                  <a16:creationId xmlns:a16="http://schemas.microsoft.com/office/drawing/2014/main" id="{D15018CE-2989-46AC-9308-6812DD514729}"/>
                </a:ext>
              </a:extLst>
            </p:cNvPr>
            <p:cNvSpPr>
              <a:spLocks noChangeArrowheads="1"/>
            </p:cNvSpPr>
            <p:nvPr/>
          </p:nvSpPr>
          <p:spPr bwMode="auto">
            <a:xfrm>
              <a:off x="7864475" y="4668838"/>
              <a:ext cx="1073150" cy="1069975"/>
            </a:xfrm>
            <a:custGeom>
              <a:avLst/>
              <a:gdLst>
                <a:gd name="T0" fmla="*/ 38 w 2983"/>
                <a:gd name="T1" fmla="*/ 2448 h 2973"/>
                <a:gd name="T2" fmla="*/ 38 w 2983"/>
                <a:gd name="T3" fmla="*/ 2448 h 2973"/>
                <a:gd name="T4" fmla="*/ 943 w 2983"/>
                <a:gd name="T5" fmla="*/ 1552 h 2973"/>
                <a:gd name="T6" fmla="*/ 943 w 2983"/>
                <a:gd name="T7" fmla="*/ 1438 h 2973"/>
                <a:gd name="T8" fmla="*/ 38 w 2983"/>
                <a:gd name="T9" fmla="*/ 533 h 2973"/>
                <a:gd name="T10" fmla="*/ 38 w 2983"/>
                <a:gd name="T11" fmla="*/ 419 h 2973"/>
                <a:gd name="T12" fmla="*/ 419 w 2983"/>
                <a:gd name="T13" fmla="*/ 28 h 2973"/>
                <a:gd name="T14" fmla="*/ 534 w 2983"/>
                <a:gd name="T15" fmla="*/ 28 h 2973"/>
                <a:gd name="T16" fmla="*/ 1448 w 2983"/>
                <a:gd name="T17" fmla="*/ 933 h 2973"/>
                <a:gd name="T18" fmla="*/ 1563 w 2983"/>
                <a:gd name="T19" fmla="*/ 933 h 2973"/>
                <a:gd name="T20" fmla="*/ 2448 w 2983"/>
                <a:gd name="T21" fmla="*/ 47 h 2973"/>
                <a:gd name="T22" fmla="*/ 2563 w 2983"/>
                <a:gd name="T23" fmla="*/ 47 h 2973"/>
                <a:gd name="T24" fmla="*/ 2934 w 2983"/>
                <a:gd name="T25" fmla="*/ 409 h 2973"/>
                <a:gd name="T26" fmla="*/ 2934 w 2983"/>
                <a:gd name="T27" fmla="*/ 523 h 2973"/>
                <a:gd name="T28" fmla="*/ 2039 w 2983"/>
                <a:gd name="T29" fmla="*/ 1419 h 2973"/>
                <a:gd name="T30" fmla="*/ 2039 w 2983"/>
                <a:gd name="T31" fmla="*/ 1533 h 2973"/>
                <a:gd name="T32" fmla="*/ 2944 w 2983"/>
                <a:gd name="T33" fmla="*/ 2438 h 2973"/>
                <a:gd name="T34" fmla="*/ 2944 w 2983"/>
                <a:gd name="T35" fmla="*/ 2553 h 2973"/>
                <a:gd name="T36" fmla="*/ 2563 w 2983"/>
                <a:gd name="T37" fmla="*/ 2934 h 2973"/>
                <a:gd name="T38" fmla="*/ 2439 w 2983"/>
                <a:gd name="T39" fmla="*/ 2934 h 2973"/>
                <a:gd name="T40" fmla="*/ 1534 w 2983"/>
                <a:gd name="T41" fmla="*/ 2029 h 2973"/>
                <a:gd name="T42" fmla="*/ 1420 w 2983"/>
                <a:gd name="T43" fmla="*/ 2029 h 2973"/>
                <a:gd name="T44" fmla="*/ 524 w 2983"/>
                <a:gd name="T45" fmla="*/ 2934 h 2973"/>
                <a:gd name="T46" fmla="*/ 410 w 2983"/>
                <a:gd name="T47" fmla="*/ 2934 h 2973"/>
                <a:gd name="T48" fmla="*/ 38 w 2983"/>
                <a:gd name="T49" fmla="*/ 2571 h 2973"/>
                <a:gd name="T50" fmla="*/ 38 w 2983"/>
                <a:gd name="T51" fmla="*/ 2448 h 2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983" h="2973">
                  <a:moveTo>
                    <a:pt x="38" y="2448"/>
                  </a:moveTo>
                  <a:lnTo>
                    <a:pt x="38" y="2448"/>
                  </a:lnTo>
                  <a:cubicBezTo>
                    <a:pt x="943" y="1552"/>
                    <a:pt x="943" y="1552"/>
                    <a:pt x="943" y="1552"/>
                  </a:cubicBezTo>
                  <a:cubicBezTo>
                    <a:pt x="972" y="1524"/>
                    <a:pt x="972" y="1466"/>
                    <a:pt x="943" y="1438"/>
                  </a:cubicBezTo>
                  <a:cubicBezTo>
                    <a:pt x="38" y="533"/>
                    <a:pt x="38" y="533"/>
                    <a:pt x="38" y="533"/>
                  </a:cubicBezTo>
                  <a:cubicBezTo>
                    <a:pt x="0" y="495"/>
                    <a:pt x="0" y="447"/>
                    <a:pt x="38" y="419"/>
                  </a:cubicBezTo>
                  <a:cubicBezTo>
                    <a:pt x="419" y="28"/>
                    <a:pt x="419" y="28"/>
                    <a:pt x="419" y="28"/>
                  </a:cubicBezTo>
                  <a:cubicBezTo>
                    <a:pt x="457" y="0"/>
                    <a:pt x="505" y="0"/>
                    <a:pt x="534" y="28"/>
                  </a:cubicBezTo>
                  <a:cubicBezTo>
                    <a:pt x="1448" y="933"/>
                    <a:pt x="1448" y="933"/>
                    <a:pt x="1448" y="933"/>
                  </a:cubicBezTo>
                  <a:cubicBezTo>
                    <a:pt x="1477" y="962"/>
                    <a:pt x="1524" y="962"/>
                    <a:pt x="1563" y="933"/>
                  </a:cubicBezTo>
                  <a:cubicBezTo>
                    <a:pt x="2448" y="47"/>
                    <a:pt x="2448" y="47"/>
                    <a:pt x="2448" y="47"/>
                  </a:cubicBezTo>
                  <a:cubicBezTo>
                    <a:pt x="2477" y="9"/>
                    <a:pt x="2534" y="9"/>
                    <a:pt x="2563" y="47"/>
                  </a:cubicBezTo>
                  <a:cubicBezTo>
                    <a:pt x="2934" y="409"/>
                    <a:pt x="2934" y="409"/>
                    <a:pt x="2934" y="409"/>
                  </a:cubicBezTo>
                  <a:cubicBezTo>
                    <a:pt x="2963" y="438"/>
                    <a:pt x="2963" y="495"/>
                    <a:pt x="2934" y="523"/>
                  </a:cubicBezTo>
                  <a:cubicBezTo>
                    <a:pt x="2039" y="1419"/>
                    <a:pt x="2039" y="1419"/>
                    <a:pt x="2039" y="1419"/>
                  </a:cubicBezTo>
                  <a:cubicBezTo>
                    <a:pt x="2010" y="1448"/>
                    <a:pt x="2010" y="1495"/>
                    <a:pt x="2039" y="1533"/>
                  </a:cubicBezTo>
                  <a:cubicBezTo>
                    <a:pt x="2944" y="2438"/>
                    <a:pt x="2944" y="2438"/>
                    <a:pt x="2944" y="2438"/>
                  </a:cubicBezTo>
                  <a:cubicBezTo>
                    <a:pt x="2982" y="2467"/>
                    <a:pt x="2982" y="2514"/>
                    <a:pt x="2944" y="2553"/>
                  </a:cubicBezTo>
                  <a:cubicBezTo>
                    <a:pt x="2563" y="2934"/>
                    <a:pt x="2563" y="2934"/>
                    <a:pt x="2563" y="2934"/>
                  </a:cubicBezTo>
                  <a:cubicBezTo>
                    <a:pt x="2525" y="2972"/>
                    <a:pt x="2477" y="2972"/>
                    <a:pt x="2439" y="2934"/>
                  </a:cubicBezTo>
                  <a:cubicBezTo>
                    <a:pt x="1534" y="2029"/>
                    <a:pt x="1534" y="2029"/>
                    <a:pt x="1534" y="2029"/>
                  </a:cubicBezTo>
                  <a:cubicBezTo>
                    <a:pt x="1505" y="2000"/>
                    <a:pt x="1458" y="2000"/>
                    <a:pt x="1420" y="2029"/>
                  </a:cubicBezTo>
                  <a:cubicBezTo>
                    <a:pt x="524" y="2934"/>
                    <a:pt x="524" y="2934"/>
                    <a:pt x="524" y="2934"/>
                  </a:cubicBezTo>
                  <a:cubicBezTo>
                    <a:pt x="486" y="2962"/>
                    <a:pt x="438" y="2962"/>
                    <a:pt x="410" y="2934"/>
                  </a:cubicBezTo>
                  <a:cubicBezTo>
                    <a:pt x="38" y="2571"/>
                    <a:pt x="38" y="2571"/>
                    <a:pt x="38" y="2571"/>
                  </a:cubicBezTo>
                  <a:cubicBezTo>
                    <a:pt x="10" y="2533"/>
                    <a:pt x="10" y="2486"/>
                    <a:pt x="38" y="2448"/>
                  </a:cubicBez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UA">
                <a:solidFill>
                  <a:schemeClr val="bg1"/>
                </a:solidFill>
              </a:endParaRPr>
            </a:p>
          </p:txBody>
        </p:sp>
      </p:grpSp>
      <p:grpSp>
        <p:nvGrpSpPr>
          <p:cNvPr id="23" name="Группа 1">
            <a:extLst>
              <a:ext uri="{FF2B5EF4-FFF2-40B4-BE49-F238E27FC236}">
                <a16:creationId xmlns:a16="http://schemas.microsoft.com/office/drawing/2014/main" id="{237EBE8D-8C3D-4903-8D98-3E8D3CC267B1}"/>
              </a:ext>
            </a:extLst>
          </p:cNvPr>
          <p:cNvGrpSpPr/>
          <p:nvPr/>
        </p:nvGrpSpPr>
        <p:grpSpPr>
          <a:xfrm>
            <a:off x="3490138" y="2679115"/>
            <a:ext cx="3342711" cy="3543883"/>
            <a:chOff x="4095750" y="2782888"/>
            <a:chExt cx="3155950" cy="4427537"/>
          </a:xfrm>
        </p:grpSpPr>
        <p:sp>
          <p:nvSpPr>
            <p:cNvPr id="24" name="Freeform 13">
              <a:extLst>
                <a:ext uri="{FF2B5EF4-FFF2-40B4-BE49-F238E27FC236}">
                  <a16:creationId xmlns:a16="http://schemas.microsoft.com/office/drawing/2014/main" id="{815F15B3-3A66-4C13-A260-B4A9F2F76F5A}"/>
                </a:ext>
              </a:extLst>
            </p:cNvPr>
            <p:cNvSpPr>
              <a:spLocks noChangeArrowheads="1"/>
            </p:cNvSpPr>
            <p:nvPr/>
          </p:nvSpPr>
          <p:spPr bwMode="auto">
            <a:xfrm>
              <a:off x="4095750" y="2782888"/>
              <a:ext cx="3155950" cy="4427537"/>
            </a:xfrm>
            <a:custGeom>
              <a:avLst/>
              <a:gdLst>
                <a:gd name="T0" fmla="*/ 8040 w 8765"/>
                <a:gd name="T1" fmla="*/ 1743 h 12298"/>
                <a:gd name="T2" fmla="*/ 8040 w 8765"/>
                <a:gd name="T3" fmla="*/ 1743 h 12298"/>
                <a:gd name="T4" fmla="*/ 6916 w 8765"/>
                <a:gd name="T5" fmla="*/ 2353 h 12298"/>
                <a:gd name="T6" fmla="*/ 4515 w 8765"/>
                <a:gd name="T7" fmla="*/ 3172 h 12298"/>
                <a:gd name="T8" fmla="*/ 2591 w 8765"/>
                <a:gd name="T9" fmla="*/ 2877 h 12298"/>
                <a:gd name="T10" fmla="*/ 2324 w 8765"/>
                <a:gd name="T11" fmla="*/ 2877 h 12298"/>
                <a:gd name="T12" fmla="*/ 1781 w 8765"/>
                <a:gd name="T13" fmla="*/ 2401 h 12298"/>
                <a:gd name="T14" fmla="*/ 962 w 8765"/>
                <a:gd name="T15" fmla="*/ 762 h 12298"/>
                <a:gd name="T16" fmla="*/ 695 w 8765"/>
                <a:gd name="T17" fmla="*/ 152 h 12298"/>
                <a:gd name="T18" fmla="*/ 590 w 8765"/>
                <a:gd name="T19" fmla="*/ 57 h 12298"/>
                <a:gd name="T20" fmla="*/ 285 w 8765"/>
                <a:gd name="T21" fmla="*/ 29 h 12298"/>
                <a:gd name="T22" fmla="*/ 66 w 8765"/>
                <a:gd name="T23" fmla="*/ 229 h 12298"/>
                <a:gd name="T24" fmla="*/ 19 w 8765"/>
                <a:gd name="T25" fmla="*/ 543 h 12298"/>
                <a:gd name="T26" fmla="*/ 390 w 8765"/>
                <a:gd name="T27" fmla="*/ 3905 h 12298"/>
                <a:gd name="T28" fmla="*/ 1562 w 8765"/>
                <a:gd name="T29" fmla="*/ 6181 h 12298"/>
                <a:gd name="T30" fmla="*/ 2838 w 8765"/>
                <a:gd name="T31" fmla="*/ 7925 h 12298"/>
                <a:gd name="T32" fmla="*/ 4029 w 8765"/>
                <a:gd name="T33" fmla="*/ 9392 h 12298"/>
                <a:gd name="T34" fmla="*/ 5534 w 8765"/>
                <a:gd name="T35" fmla="*/ 10897 h 12298"/>
                <a:gd name="T36" fmla="*/ 8078 w 8765"/>
                <a:gd name="T37" fmla="*/ 12212 h 12298"/>
                <a:gd name="T38" fmla="*/ 8764 w 8765"/>
                <a:gd name="T39" fmla="*/ 12297 h 12298"/>
                <a:gd name="T40" fmla="*/ 8764 w 8765"/>
                <a:gd name="T41" fmla="*/ 1562 h 12298"/>
                <a:gd name="T42" fmla="*/ 8040 w 8765"/>
                <a:gd name="T43" fmla="*/ 1743 h 12298"/>
                <a:gd name="T44" fmla="*/ 1733 w 8765"/>
                <a:gd name="T45" fmla="*/ 6058 h 12298"/>
                <a:gd name="T46" fmla="*/ 1733 w 8765"/>
                <a:gd name="T47" fmla="*/ 6058 h 12298"/>
                <a:gd name="T48" fmla="*/ 590 w 8765"/>
                <a:gd name="T49" fmla="*/ 3848 h 12298"/>
                <a:gd name="T50" fmla="*/ 219 w 8765"/>
                <a:gd name="T51" fmla="*/ 533 h 12298"/>
                <a:gd name="T52" fmla="*/ 219 w 8765"/>
                <a:gd name="T53" fmla="*/ 514 h 12298"/>
                <a:gd name="T54" fmla="*/ 247 w 8765"/>
                <a:gd name="T55" fmla="*/ 314 h 12298"/>
                <a:gd name="T56" fmla="*/ 352 w 8765"/>
                <a:gd name="T57" fmla="*/ 229 h 12298"/>
                <a:gd name="T58" fmla="*/ 486 w 8765"/>
                <a:gd name="T59" fmla="*/ 238 h 12298"/>
                <a:gd name="T60" fmla="*/ 533 w 8765"/>
                <a:gd name="T61" fmla="*/ 276 h 12298"/>
                <a:gd name="T62" fmla="*/ 762 w 8765"/>
                <a:gd name="T63" fmla="*/ 829 h 12298"/>
                <a:gd name="T64" fmla="*/ 1638 w 8765"/>
                <a:gd name="T65" fmla="*/ 2544 h 12298"/>
                <a:gd name="T66" fmla="*/ 2181 w 8765"/>
                <a:gd name="T67" fmla="*/ 3029 h 12298"/>
                <a:gd name="T68" fmla="*/ 2172 w 8765"/>
                <a:gd name="T69" fmla="*/ 3058 h 12298"/>
                <a:gd name="T70" fmla="*/ 2152 w 8765"/>
                <a:gd name="T71" fmla="*/ 3229 h 12298"/>
                <a:gd name="T72" fmla="*/ 2372 w 8765"/>
                <a:gd name="T73" fmla="*/ 5620 h 12298"/>
                <a:gd name="T74" fmla="*/ 2791 w 8765"/>
                <a:gd name="T75" fmla="*/ 7201 h 12298"/>
                <a:gd name="T76" fmla="*/ 3067 w 8765"/>
                <a:gd name="T77" fmla="*/ 7849 h 12298"/>
                <a:gd name="T78" fmla="*/ 1733 w 8765"/>
                <a:gd name="T79" fmla="*/ 6058 h 12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765" h="12298">
                  <a:moveTo>
                    <a:pt x="8040" y="1743"/>
                  </a:moveTo>
                  <a:lnTo>
                    <a:pt x="8040" y="1743"/>
                  </a:lnTo>
                  <a:cubicBezTo>
                    <a:pt x="7668" y="1943"/>
                    <a:pt x="7287" y="2143"/>
                    <a:pt x="6916" y="2353"/>
                  </a:cubicBezTo>
                  <a:cubicBezTo>
                    <a:pt x="6163" y="2763"/>
                    <a:pt x="5382" y="3106"/>
                    <a:pt x="4515" y="3172"/>
                  </a:cubicBezTo>
                  <a:cubicBezTo>
                    <a:pt x="3848" y="3220"/>
                    <a:pt x="3219" y="3106"/>
                    <a:pt x="2591" y="2877"/>
                  </a:cubicBezTo>
                  <a:cubicBezTo>
                    <a:pt x="2591" y="2877"/>
                    <a:pt x="2438" y="2829"/>
                    <a:pt x="2324" y="2877"/>
                  </a:cubicBezTo>
                  <a:cubicBezTo>
                    <a:pt x="2172" y="2763"/>
                    <a:pt x="1991" y="2610"/>
                    <a:pt x="1781" y="2401"/>
                  </a:cubicBezTo>
                  <a:cubicBezTo>
                    <a:pt x="1467" y="2096"/>
                    <a:pt x="1162" y="1286"/>
                    <a:pt x="962" y="762"/>
                  </a:cubicBezTo>
                  <a:cubicBezTo>
                    <a:pt x="829" y="429"/>
                    <a:pt x="752" y="238"/>
                    <a:pt x="695" y="152"/>
                  </a:cubicBezTo>
                  <a:cubicBezTo>
                    <a:pt x="666" y="114"/>
                    <a:pt x="628" y="86"/>
                    <a:pt x="590" y="57"/>
                  </a:cubicBezTo>
                  <a:cubicBezTo>
                    <a:pt x="495" y="9"/>
                    <a:pt x="390" y="0"/>
                    <a:pt x="285" y="29"/>
                  </a:cubicBezTo>
                  <a:cubicBezTo>
                    <a:pt x="190" y="67"/>
                    <a:pt x="105" y="133"/>
                    <a:pt x="66" y="229"/>
                  </a:cubicBezTo>
                  <a:cubicBezTo>
                    <a:pt x="19" y="324"/>
                    <a:pt x="0" y="429"/>
                    <a:pt x="19" y="543"/>
                  </a:cubicBezTo>
                  <a:cubicBezTo>
                    <a:pt x="19" y="695"/>
                    <a:pt x="85" y="2725"/>
                    <a:pt x="390" y="3905"/>
                  </a:cubicBezTo>
                  <a:cubicBezTo>
                    <a:pt x="638" y="4867"/>
                    <a:pt x="1029" y="5486"/>
                    <a:pt x="1562" y="6181"/>
                  </a:cubicBezTo>
                  <a:cubicBezTo>
                    <a:pt x="1562" y="6181"/>
                    <a:pt x="2200" y="7096"/>
                    <a:pt x="2838" y="7925"/>
                  </a:cubicBezTo>
                  <a:cubicBezTo>
                    <a:pt x="3524" y="8820"/>
                    <a:pt x="4029" y="9392"/>
                    <a:pt x="4029" y="9392"/>
                  </a:cubicBezTo>
                  <a:cubicBezTo>
                    <a:pt x="4477" y="9954"/>
                    <a:pt x="4972" y="10459"/>
                    <a:pt x="5534" y="10897"/>
                  </a:cubicBezTo>
                  <a:cubicBezTo>
                    <a:pt x="6306" y="11507"/>
                    <a:pt x="7125" y="11993"/>
                    <a:pt x="8078" y="12212"/>
                  </a:cubicBezTo>
                  <a:cubicBezTo>
                    <a:pt x="8307" y="12269"/>
                    <a:pt x="8535" y="12297"/>
                    <a:pt x="8764" y="12297"/>
                  </a:cubicBezTo>
                  <a:cubicBezTo>
                    <a:pt x="8764" y="1562"/>
                    <a:pt x="8764" y="1562"/>
                    <a:pt x="8764" y="1562"/>
                  </a:cubicBezTo>
                  <a:cubicBezTo>
                    <a:pt x="8526" y="1562"/>
                    <a:pt x="8287" y="1620"/>
                    <a:pt x="8040" y="1743"/>
                  </a:cubicBezTo>
                  <a:close/>
                  <a:moveTo>
                    <a:pt x="1733" y="6058"/>
                  </a:moveTo>
                  <a:lnTo>
                    <a:pt x="1733" y="6058"/>
                  </a:lnTo>
                  <a:cubicBezTo>
                    <a:pt x="1105" y="5248"/>
                    <a:pt x="800" y="4676"/>
                    <a:pt x="590" y="3848"/>
                  </a:cubicBezTo>
                  <a:cubicBezTo>
                    <a:pt x="285" y="2667"/>
                    <a:pt x="219" y="553"/>
                    <a:pt x="219" y="533"/>
                  </a:cubicBezTo>
                  <a:cubicBezTo>
                    <a:pt x="219" y="524"/>
                    <a:pt x="219" y="524"/>
                    <a:pt x="219" y="514"/>
                  </a:cubicBezTo>
                  <a:cubicBezTo>
                    <a:pt x="209" y="448"/>
                    <a:pt x="219" y="381"/>
                    <a:pt x="247" y="314"/>
                  </a:cubicBezTo>
                  <a:cubicBezTo>
                    <a:pt x="266" y="276"/>
                    <a:pt x="304" y="247"/>
                    <a:pt x="352" y="229"/>
                  </a:cubicBezTo>
                  <a:cubicBezTo>
                    <a:pt x="400" y="219"/>
                    <a:pt x="447" y="219"/>
                    <a:pt x="486" y="238"/>
                  </a:cubicBezTo>
                  <a:cubicBezTo>
                    <a:pt x="504" y="247"/>
                    <a:pt x="514" y="267"/>
                    <a:pt x="533" y="276"/>
                  </a:cubicBezTo>
                  <a:cubicBezTo>
                    <a:pt x="571" y="343"/>
                    <a:pt x="666" y="581"/>
                    <a:pt x="762" y="829"/>
                  </a:cubicBezTo>
                  <a:cubicBezTo>
                    <a:pt x="990" y="1410"/>
                    <a:pt x="1295" y="2210"/>
                    <a:pt x="1638" y="2544"/>
                  </a:cubicBezTo>
                  <a:cubicBezTo>
                    <a:pt x="1848" y="2753"/>
                    <a:pt x="2029" y="2905"/>
                    <a:pt x="2181" y="3029"/>
                  </a:cubicBezTo>
                  <a:cubicBezTo>
                    <a:pt x="2181" y="3039"/>
                    <a:pt x="2181" y="3048"/>
                    <a:pt x="2172" y="3058"/>
                  </a:cubicBezTo>
                  <a:cubicBezTo>
                    <a:pt x="2162" y="3106"/>
                    <a:pt x="2152" y="3163"/>
                    <a:pt x="2152" y="3229"/>
                  </a:cubicBezTo>
                  <a:cubicBezTo>
                    <a:pt x="2143" y="4029"/>
                    <a:pt x="2219" y="4829"/>
                    <a:pt x="2372" y="5620"/>
                  </a:cubicBezTo>
                  <a:cubicBezTo>
                    <a:pt x="2372" y="5620"/>
                    <a:pt x="2543" y="6562"/>
                    <a:pt x="2791" y="7201"/>
                  </a:cubicBezTo>
                  <a:cubicBezTo>
                    <a:pt x="2886" y="7439"/>
                    <a:pt x="2981" y="7658"/>
                    <a:pt x="3067" y="7849"/>
                  </a:cubicBezTo>
                  <a:lnTo>
                    <a:pt x="1733" y="6058"/>
                  </a:lnTo>
                  <a:close/>
                </a:path>
              </a:pathLst>
            </a:custGeom>
            <a:solidFill>
              <a:srgbClr val="6DCC0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UA">
                <a:solidFill>
                  <a:schemeClr val="bg1"/>
                </a:solidFill>
              </a:endParaRPr>
            </a:p>
          </p:txBody>
        </p:sp>
        <p:sp>
          <p:nvSpPr>
            <p:cNvPr id="25" name="Freeform 15">
              <a:extLst>
                <a:ext uri="{FF2B5EF4-FFF2-40B4-BE49-F238E27FC236}">
                  <a16:creationId xmlns:a16="http://schemas.microsoft.com/office/drawing/2014/main" id="{33934794-6E67-451A-A717-9D485398F68B}"/>
                </a:ext>
              </a:extLst>
            </p:cNvPr>
            <p:cNvSpPr>
              <a:spLocks noChangeArrowheads="1"/>
            </p:cNvSpPr>
            <p:nvPr/>
          </p:nvSpPr>
          <p:spPr bwMode="auto">
            <a:xfrm>
              <a:off x="5549900" y="4672013"/>
              <a:ext cx="1427163" cy="1063625"/>
            </a:xfrm>
            <a:custGeom>
              <a:avLst/>
              <a:gdLst>
                <a:gd name="T0" fmla="*/ 991 w 3964"/>
                <a:gd name="T1" fmla="*/ 2496 h 2954"/>
                <a:gd name="T2" fmla="*/ 991 w 3964"/>
                <a:gd name="T3" fmla="*/ 2496 h 2954"/>
                <a:gd name="T4" fmla="*/ 991 w 3964"/>
                <a:gd name="T5" fmla="*/ 2496 h 2954"/>
                <a:gd name="T6" fmla="*/ 28 w 3964"/>
                <a:gd name="T7" fmla="*/ 1524 h 2954"/>
                <a:gd name="T8" fmla="*/ 28 w 3964"/>
                <a:gd name="T9" fmla="*/ 1410 h 2954"/>
                <a:gd name="T10" fmla="*/ 419 w 3964"/>
                <a:gd name="T11" fmla="*/ 1029 h 2954"/>
                <a:gd name="T12" fmla="*/ 533 w 3964"/>
                <a:gd name="T13" fmla="*/ 1029 h 2954"/>
                <a:gd name="T14" fmla="*/ 1438 w 3964"/>
                <a:gd name="T15" fmla="*/ 1934 h 2954"/>
                <a:gd name="T16" fmla="*/ 1553 w 3964"/>
                <a:gd name="T17" fmla="*/ 1934 h 2954"/>
                <a:gd name="T18" fmla="*/ 3448 w 3964"/>
                <a:gd name="T19" fmla="*/ 38 h 2954"/>
                <a:gd name="T20" fmla="*/ 3572 w 3964"/>
                <a:gd name="T21" fmla="*/ 38 h 2954"/>
                <a:gd name="T22" fmla="*/ 3934 w 3964"/>
                <a:gd name="T23" fmla="*/ 400 h 2954"/>
                <a:gd name="T24" fmla="*/ 3934 w 3964"/>
                <a:gd name="T25" fmla="*/ 514 h 2954"/>
                <a:gd name="T26" fmla="*/ 2982 w 3964"/>
                <a:gd name="T27" fmla="*/ 1467 h 2954"/>
                <a:gd name="T28" fmla="*/ 2982 w 3964"/>
                <a:gd name="T29" fmla="*/ 1467 h 2954"/>
                <a:gd name="T30" fmla="*/ 2486 w 3964"/>
                <a:gd name="T31" fmla="*/ 1962 h 2954"/>
                <a:gd name="T32" fmla="*/ 2486 w 3964"/>
                <a:gd name="T33" fmla="*/ 1962 h 2954"/>
                <a:gd name="T34" fmla="*/ 1524 w 3964"/>
                <a:gd name="T35" fmla="*/ 2925 h 2954"/>
                <a:gd name="T36" fmla="*/ 1410 w 3964"/>
                <a:gd name="T37" fmla="*/ 2925 h 2954"/>
                <a:gd name="T38" fmla="*/ 991 w 3964"/>
                <a:gd name="T39" fmla="*/ 2496 h 2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64" h="2954">
                  <a:moveTo>
                    <a:pt x="991" y="2496"/>
                  </a:moveTo>
                  <a:lnTo>
                    <a:pt x="991" y="2496"/>
                  </a:lnTo>
                  <a:lnTo>
                    <a:pt x="991" y="2496"/>
                  </a:lnTo>
                  <a:cubicBezTo>
                    <a:pt x="28" y="1524"/>
                    <a:pt x="28" y="1524"/>
                    <a:pt x="28" y="1524"/>
                  </a:cubicBezTo>
                  <a:cubicBezTo>
                    <a:pt x="0" y="1496"/>
                    <a:pt x="0" y="1448"/>
                    <a:pt x="28" y="1410"/>
                  </a:cubicBezTo>
                  <a:cubicBezTo>
                    <a:pt x="419" y="1029"/>
                    <a:pt x="419" y="1029"/>
                    <a:pt x="419" y="1029"/>
                  </a:cubicBezTo>
                  <a:cubicBezTo>
                    <a:pt x="448" y="991"/>
                    <a:pt x="505" y="991"/>
                    <a:pt x="533" y="1029"/>
                  </a:cubicBezTo>
                  <a:cubicBezTo>
                    <a:pt x="1438" y="1934"/>
                    <a:pt x="1438" y="1934"/>
                    <a:pt x="1438" y="1934"/>
                  </a:cubicBezTo>
                  <a:cubicBezTo>
                    <a:pt x="1467" y="1962"/>
                    <a:pt x="1524" y="1962"/>
                    <a:pt x="1553" y="1934"/>
                  </a:cubicBezTo>
                  <a:cubicBezTo>
                    <a:pt x="3448" y="38"/>
                    <a:pt x="3448" y="38"/>
                    <a:pt x="3448" y="38"/>
                  </a:cubicBezTo>
                  <a:cubicBezTo>
                    <a:pt x="3486" y="0"/>
                    <a:pt x="3534" y="0"/>
                    <a:pt x="3572" y="38"/>
                  </a:cubicBezTo>
                  <a:cubicBezTo>
                    <a:pt x="3934" y="400"/>
                    <a:pt x="3934" y="400"/>
                    <a:pt x="3934" y="400"/>
                  </a:cubicBezTo>
                  <a:cubicBezTo>
                    <a:pt x="3963" y="429"/>
                    <a:pt x="3963" y="486"/>
                    <a:pt x="3934" y="514"/>
                  </a:cubicBezTo>
                  <a:cubicBezTo>
                    <a:pt x="2982" y="1467"/>
                    <a:pt x="2982" y="1467"/>
                    <a:pt x="2982" y="1467"/>
                  </a:cubicBezTo>
                  <a:lnTo>
                    <a:pt x="2982" y="1467"/>
                  </a:lnTo>
                  <a:cubicBezTo>
                    <a:pt x="2486" y="1962"/>
                    <a:pt x="2486" y="1962"/>
                    <a:pt x="2486" y="1962"/>
                  </a:cubicBezTo>
                  <a:lnTo>
                    <a:pt x="2486" y="1962"/>
                  </a:lnTo>
                  <a:cubicBezTo>
                    <a:pt x="1524" y="2925"/>
                    <a:pt x="1524" y="2925"/>
                    <a:pt x="1524" y="2925"/>
                  </a:cubicBezTo>
                  <a:cubicBezTo>
                    <a:pt x="1495" y="2953"/>
                    <a:pt x="1438" y="2953"/>
                    <a:pt x="1410" y="2925"/>
                  </a:cubicBezTo>
                  <a:lnTo>
                    <a:pt x="991" y="2496"/>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ru-UA">
                <a:solidFill>
                  <a:schemeClr val="bg1"/>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grpSp>
        <p:nvGrpSpPr>
          <p:cNvPr id="7" name="Группа 6">
            <a:extLst>
              <a:ext uri="{FF2B5EF4-FFF2-40B4-BE49-F238E27FC236}">
                <a16:creationId xmlns:a16="http://schemas.microsoft.com/office/drawing/2014/main" id="{A18EE622-A2E5-A546-8F98-53E0E79F43C6}"/>
              </a:ext>
            </a:extLst>
          </p:cNvPr>
          <p:cNvGrpSpPr/>
          <p:nvPr/>
        </p:nvGrpSpPr>
        <p:grpSpPr>
          <a:xfrm>
            <a:off x="823912" y="723543"/>
            <a:ext cx="1485900" cy="1317625"/>
            <a:chOff x="823912" y="641350"/>
            <a:chExt cx="1485900" cy="1317625"/>
          </a:xfrm>
        </p:grpSpPr>
        <p:sp>
          <p:nvSpPr>
            <p:cNvPr id="126" name="Google Shape;126;p14"/>
            <p:cNvSpPr txBox="1"/>
            <p:nvPr/>
          </p:nvSpPr>
          <p:spPr>
            <a:xfrm>
              <a:off x="823912" y="942975"/>
              <a:ext cx="14859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Open Sans"/>
                <a:buNone/>
              </a:pPr>
              <a:endParaRPr dirty="0"/>
            </a:p>
          </p:txBody>
        </p:sp>
        <p:sp>
          <p:nvSpPr>
            <p:cNvPr id="180" name="Google Shape;180;p14"/>
            <p:cNvSpPr txBox="1"/>
            <p:nvPr/>
          </p:nvSpPr>
          <p:spPr>
            <a:xfrm>
              <a:off x="1062831" y="641350"/>
              <a:ext cx="1008062" cy="43815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7E6762"/>
                </a:buClr>
                <a:buSzPts val="2100"/>
                <a:buFont typeface="Open Sans SemiBold"/>
                <a:buNone/>
              </a:pPr>
              <a:endParaRPr dirty="0">
                <a:solidFill>
                  <a:schemeClr val="tx1"/>
                </a:solidFill>
                <a:latin typeface="Montserrat" panose="02000505000000020004" pitchFamily="2" charset="77"/>
              </a:endParaRPr>
            </a:p>
          </p:txBody>
        </p:sp>
      </p:grpSp>
      <p:sp>
        <p:nvSpPr>
          <p:cNvPr id="190" name="Google Shape;190;p14"/>
          <p:cNvSpPr txBox="1"/>
          <p:nvPr/>
        </p:nvSpPr>
        <p:spPr>
          <a:xfrm>
            <a:off x="5348287" y="1025168"/>
            <a:ext cx="14859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Open Sans"/>
              <a:buNone/>
            </a:pPr>
            <a:r>
              <a:rPr lang="en-US" sz="1500" b="0" i="0" u="none" dirty="0">
                <a:solidFill>
                  <a:schemeClr val="dk1"/>
                </a:solidFill>
                <a:latin typeface="Open Sans"/>
                <a:ea typeface="Open Sans"/>
                <a:cs typeface="Open Sans"/>
                <a:sym typeface="Open Sans"/>
              </a:rPr>
              <a:t>Lorem ipsum dolor sit </a:t>
            </a:r>
            <a:r>
              <a:rPr lang="en-US" sz="1500" b="0" i="0" u="none" dirty="0" err="1">
                <a:solidFill>
                  <a:schemeClr val="dk1"/>
                </a:solidFill>
                <a:latin typeface="Open Sans"/>
                <a:ea typeface="Open Sans"/>
                <a:cs typeface="Open Sans"/>
                <a:sym typeface="Open Sans"/>
              </a:rPr>
              <a:t>amet</a:t>
            </a:r>
            <a:r>
              <a:rPr lang="en-US" sz="1500" b="0" i="0" u="none" dirty="0">
                <a:solidFill>
                  <a:schemeClr val="dk1"/>
                </a:solidFill>
                <a:latin typeface="Open Sans"/>
                <a:ea typeface="Open Sans"/>
                <a:cs typeface="Open Sans"/>
                <a:sym typeface="Open Sans"/>
              </a:rPr>
              <a:t>, </a:t>
            </a:r>
            <a:r>
              <a:rPr lang="en-US" sz="1500" b="0" i="0" u="none" dirty="0" err="1">
                <a:solidFill>
                  <a:schemeClr val="dk1"/>
                </a:solidFill>
                <a:latin typeface="Open Sans"/>
                <a:ea typeface="Open Sans"/>
                <a:cs typeface="Open Sans"/>
                <a:sym typeface="Open Sans"/>
              </a:rPr>
              <a:t>consectetur</a:t>
            </a:r>
            <a:r>
              <a:rPr lang="en-US" sz="1500" b="0" i="0" u="none" dirty="0">
                <a:solidFill>
                  <a:schemeClr val="dk1"/>
                </a:solidFill>
                <a:latin typeface="Open Sans"/>
                <a:ea typeface="Open Sans"/>
                <a:cs typeface="Open Sans"/>
                <a:sym typeface="Open Sans"/>
              </a:rPr>
              <a:t> </a:t>
            </a:r>
            <a:endParaRPr dirty="0"/>
          </a:p>
        </p:txBody>
      </p:sp>
      <p:grpSp>
        <p:nvGrpSpPr>
          <p:cNvPr id="11" name="Группа 10">
            <a:extLst>
              <a:ext uri="{FF2B5EF4-FFF2-40B4-BE49-F238E27FC236}">
                <a16:creationId xmlns:a16="http://schemas.microsoft.com/office/drawing/2014/main" id="{0BAE8EA0-960A-9A4E-9EDB-F1720961833A}"/>
              </a:ext>
            </a:extLst>
          </p:cNvPr>
          <p:cNvGrpSpPr/>
          <p:nvPr/>
        </p:nvGrpSpPr>
        <p:grpSpPr>
          <a:xfrm>
            <a:off x="3172199" y="3765530"/>
            <a:ext cx="1485900" cy="1349375"/>
            <a:chOff x="9855993" y="641350"/>
            <a:chExt cx="1485900" cy="1349375"/>
          </a:xfrm>
        </p:grpSpPr>
        <p:sp>
          <p:nvSpPr>
            <p:cNvPr id="182" name="Google Shape;182;p14"/>
            <p:cNvSpPr txBox="1"/>
            <p:nvPr/>
          </p:nvSpPr>
          <p:spPr>
            <a:xfrm>
              <a:off x="9971881" y="641350"/>
              <a:ext cx="1254125" cy="43815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25F1E"/>
                </a:buClr>
                <a:buSzPts val="2100"/>
                <a:buFont typeface="Open Sans SemiBold"/>
                <a:buNone/>
              </a:pPr>
              <a:endParaRPr dirty="0">
                <a:solidFill>
                  <a:schemeClr val="tx1"/>
                </a:solidFill>
                <a:latin typeface="Montserrat" panose="02000505000000020004" pitchFamily="2" charset="77"/>
              </a:endParaRPr>
            </a:p>
          </p:txBody>
        </p:sp>
        <p:sp>
          <p:nvSpPr>
            <p:cNvPr id="191" name="Google Shape;191;p14"/>
            <p:cNvSpPr txBox="1"/>
            <p:nvPr/>
          </p:nvSpPr>
          <p:spPr>
            <a:xfrm>
              <a:off x="9855993" y="974725"/>
              <a:ext cx="14859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Open Sans"/>
                <a:buNone/>
              </a:pPr>
              <a:endParaRPr dirty="0"/>
            </a:p>
          </p:txBody>
        </p:sp>
      </p:grpSp>
      <p:grpSp>
        <p:nvGrpSpPr>
          <p:cNvPr id="8" name="Группа 7">
            <a:extLst>
              <a:ext uri="{FF2B5EF4-FFF2-40B4-BE49-F238E27FC236}">
                <a16:creationId xmlns:a16="http://schemas.microsoft.com/office/drawing/2014/main" id="{ABE2D296-32BA-E742-A4BF-CB4C0A7DF80B}"/>
              </a:ext>
            </a:extLst>
          </p:cNvPr>
          <p:cNvGrpSpPr/>
          <p:nvPr/>
        </p:nvGrpSpPr>
        <p:grpSpPr>
          <a:xfrm>
            <a:off x="3130549" y="5150992"/>
            <a:ext cx="1492250" cy="1349375"/>
            <a:chOff x="3130549" y="5048250"/>
            <a:chExt cx="1492250" cy="1349375"/>
          </a:xfrm>
        </p:grpSpPr>
        <p:sp>
          <p:nvSpPr>
            <p:cNvPr id="183" name="Google Shape;183;p14"/>
            <p:cNvSpPr txBox="1"/>
            <p:nvPr/>
          </p:nvSpPr>
          <p:spPr>
            <a:xfrm>
              <a:off x="3130549" y="5048250"/>
              <a:ext cx="1492250" cy="43815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CAE6"/>
                </a:buClr>
                <a:buSzPts val="2100"/>
                <a:buFont typeface="Open Sans SemiBold"/>
                <a:buNone/>
              </a:pPr>
              <a:endParaRPr dirty="0">
                <a:solidFill>
                  <a:schemeClr val="tx1"/>
                </a:solidFill>
                <a:latin typeface="Montserrat" panose="02000505000000020004" pitchFamily="2" charset="77"/>
              </a:endParaRPr>
            </a:p>
          </p:txBody>
        </p:sp>
        <p:sp>
          <p:nvSpPr>
            <p:cNvPr id="193" name="Google Shape;193;p14"/>
            <p:cNvSpPr txBox="1"/>
            <p:nvPr/>
          </p:nvSpPr>
          <p:spPr>
            <a:xfrm>
              <a:off x="3133724" y="5381625"/>
              <a:ext cx="1485900" cy="1016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Open Sans"/>
                <a:buNone/>
              </a:pPr>
              <a:endParaRPr dirty="0"/>
            </a:p>
          </p:txBody>
        </p:sp>
      </p:grpSp>
      <p:grpSp>
        <p:nvGrpSpPr>
          <p:cNvPr id="79" name="Группа 55">
            <a:extLst>
              <a:ext uri="{FF2B5EF4-FFF2-40B4-BE49-F238E27FC236}">
                <a16:creationId xmlns:a16="http://schemas.microsoft.com/office/drawing/2014/main" id="{CB7A4CC6-0F88-4764-91A9-B5BE26385EE4}"/>
              </a:ext>
            </a:extLst>
          </p:cNvPr>
          <p:cNvGrpSpPr/>
          <p:nvPr/>
        </p:nvGrpSpPr>
        <p:grpSpPr>
          <a:xfrm>
            <a:off x="4458552" y="398025"/>
            <a:ext cx="3380407" cy="2082567"/>
            <a:chOff x="3611563" y="981140"/>
            <a:chExt cx="11303022" cy="9313005"/>
          </a:xfrm>
        </p:grpSpPr>
        <p:grpSp>
          <p:nvGrpSpPr>
            <p:cNvPr id="80" name="Группа 66">
              <a:extLst>
                <a:ext uri="{FF2B5EF4-FFF2-40B4-BE49-F238E27FC236}">
                  <a16:creationId xmlns:a16="http://schemas.microsoft.com/office/drawing/2014/main" id="{ECD7AAB5-F39D-46C7-BA3F-176B6F251406}"/>
                </a:ext>
              </a:extLst>
            </p:cNvPr>
            <p:cNvGrpSpPr/>
            <p:nvPr/>
          </p:nvGrpSpPr>
          <p:grpSpPr>
            <a:xfrm>
              <a:off x="7824789" y="8541969"/>
              <a:ext cx="2628850" cy="1752176"/>
              <a:chOff x="7567614" y="8532813"/>
              <a:chExt cx="3151982" cy="1755776"/>
            </a:xfrm>
          </p:grpSpPr>
          <p:sp>
            <p:nvSpPr>
              <p:cNvPr id="85" name="Freeform 6">
                <a:extLst>
                  <a:ext uri="{FF2B5EF4-FFF2-40B4-BE49-F238E27FC236}">
                    <a16:creationId xmlns:a16="http://schemas.microsoft.com/office/drawing/2014/main" id="{2F92A44E-8DDB-4E6B-B4A1-B948C0373419}"/>
                  </a:ext>
                </a:extLst>
              </p:cNvPr>
              <p:cNvSpPr>
                <a:spLocks/>
              </p:cNvSpPr>
              <p:nvPr/>
            </p:nvSpPr>
            <p:spPr bwMode="auto">
              <a:xfrm>
                <a:off x="7568408" y="8532813"/>
                <a:ext cx="3151188" cy="1616075"/>
              </a:xfrm>
              <a:custGeom>
                <a:avLst/>
                <a:gdLst>
                  <a:gd name="T0" fmla="*/ 0 w 1985"/>
                  <a:gd name="T1" fmla="*/ 0 h 1018"/>
                  <a:gd name="T2" fmla="*/ 0 w 1985"/>
                  <a:gd name="T3" fmla="*/ 667 h 1018"/>
                  <a:gd name="T4" fmla="*/ 0 w 1985"/>
                  <a:gd name="T5" fmla="*/ 710 h 1018"/>
                  <a:gd name="T6" fmla="*/ 0 w 1985"/>
                  <a:gd name="T7" fmla="*/ 966 h 1018"/>
                  <a:gd name="T8" fmla="*/ 0 w 1985"/>
                  <a:gd name="T9" fmla="*/ 967 h 1018"/>
                  <a:gd name="T10" fmla="*/ 0 w 1985"/>
                  <a:gd name="T11" fmla="*/ 1018 h 1018"/>
                  <a:gd name="T12" fmla="*/ 1985 w 1985"/>
                  <a:gd name="T13" fmla="*/ 1018 h 1018"/>
                  <a:gd name="T14" fmla="*/ 1985 w 1985"/>
                  <a:gd name="T15" fmla="*/ 967 h 1018"/>
                  <a:gd name="T16" fmla="*/ 1985 w 1985"/>
                  <a:gd name="T17" fmla="*/ 966 h 1018"/>
                  <a:gd name="T18" fmla="*/ 1985 w 1985"/>
                  <a:gd name="T19" fmla="*/ 710 h 1018"/>
                  <a:gd name="T20" fmla="*/ 1985 w 1985"/>
                  <a:gd name="T21" fmla="*/ 667 h 1018"/>
                  <a:gd name="T22" fmla="*/ 1985 w 1985"/>
                  <a:gd name="T23" fmla="*/ 0 h 1018"/>
                  <a:gd name="T24" fmla="*/ 0 w 1985"/>
                  <a:gd name="T25"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5" h="1018">
                    <a:moveTo>
                      <a:pt x="0" y="0"/>
                    </a:moveTo>
                    <a:lnTo>
                      <a:pt x="0" y="667"/>
                    </a:lnTo>
                    <a:lnTo>
                      <a:pt x="0" y="710"/>
                    </a:lnTo>
                    <a:lnTo>
                      <a:pt x="0" y="966"/>
                    </a:lnTo>
                    <a:lnTo>
                      <a:pt x="0" y="967"/>
                    </a:lnTo>
                    <a:lnTo>
                      <a:pt x="0" y="1018"/>
                    </a:lnTo>
                    <a:lnTo>
                      <a:pt x="1985" y="1018"/>
                    </a:lnTo>
                    <a:lnTo>
                      <a:pt x="1985" y="967"/>
                    </a:lnTo>
                    <a:lnTo>
                      <a:pt x="1985" y="966"/>
                    </a:lnTo>
                    <a:lnTo>
                      <a:pt x="1985" y="710"/>
                    </a:lnTo>
                    <a:lnTo>
                      <a:pt x="1985" y="667"/>
                    </a:lnTo>
                    <a:lnTo>
                      <a:pt x="1985" y="0"/>
                    </a:lnTo>
                    <a:lnTo>
                      <a:pt x="0" y="0"/>
                    </a:lnTo>
                    <a:close/>
                  </a:path>
                </a:pathLst>
              </a:custGeom>
              <a:gradFill>
                <a:gsLst>
                  <a:gs pos="0">
                    <a:srgbClr val="A5A6A8"/>
                  </a:gs>
                  <a:gs pos="65000">
                    <a:srgbClr val="CDCED0"/>
                  </a:gs>
                  <a:gs pos="90000">
                    <a:srgbClr val="CDCED0"/>
                  </a:gs>
                  <a:gs pos="95000">
                    <a:srgbClr val="ECEDEF"/>
                  </a:gs>
                  <a:gs pos="100000">
                    <a:srgbClr val="67686A"/>
                  </a:gs>
                </a:gsLst>
                <a:lin ang="54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86" name="Rectangle 7">
                <a:extLst>
                  <a:ext uri="{FF2B5EF4-FFF2-40B4-BE49-F238E27FC236}">
                    <a16:creationId xmlns:a16="http://schemas.microsoft.com/office/drawing/2014/main" id="{40D953C6-BC98-497D-8989-D108426E118C}"/>
                  </a:ext>
                </a:extLst>
              </p:cNvPr>
              <p:cNvSpPr>
                <a:spLocks noChangeArrowheads="1"/>
              </p:cNvSpPr>
              <p:nvPr/>
            </p:nvSpPr>
            <p:spPr bwMode="auto">
              <a:xfrm>
                <a:off x="7567614" y="10148888"/>
                <a:ext cx="1576389" cy="103188"/>
              </a:xfrm>
              <a:prstGeom prst="rect">
                <a:avLst/>
              </a:prstGeom>
              <a:gradFill>
                <a:gsLst>
                  <a:gs pos="0">
                    <a:srgbClr val="D8D9DB"/>
                  </a:gs>
                  <a:gs pos="65000">
                    <a:srgbClr val="D9DADC"/>
                  </a:gs>
                  <a:gs pos="89000">
                    <a:srgbClr val="E9EAEC"/>
                  </a:gs>
                  <a:gs pos="92000">
                    <a:srgbClr val="C1C2C4"/>
                  </a:gs>
                  <a:gs pos="100000">
                    <a:srgbClr val="EAEAEC"/>
                  </a:gs>
                  <a:gs pos="96689">
                    <a:srgbClr val="B0B0B3"/>
                  </a:gs>
                  <a:gs pos="95000">
                    <a:srgbClr val="969799"/>
                  </a:gs>
                </a:gsLst>
                <a:lin ang="108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
                <a:extLst>
                  <a:ext uri="{FF2B5EF4-FFF2-40B4-BE49-F238E27FC236}">
                    <a16:creationId xmlns:a16="http://schemas.microsoft.com/office/drawing/2014/main" id="{5A5E7D42-6CCF-4009-97DD-C66071AC7B0F}"/>
                  </a:ext>
                </a:extLst>
              </p:cNvPr>
              <p:cNvSpPr>
                <a:spLocks noChangeArrowheads="1"/>
              </p:cNvSpPr>
              <p:nvPr/>
            </p:nvSpPr>
            <p:spPr bwMode="auto">
              <a:xfrm>
                <a:off x="9144002" y="10148888"/>
                <a:ext cx="1574800" cy="103188"/>
              </a:xfrm>
              <a:prstGeom prst="rect">
                <a:avLst/>
              </a:prstGeom>
              <a:gradFill>
                <a:gsLst>
                  <a:gs pos="0">
                    <a:srgbClr val="D8D9DB"/>
                  </a:gs>
                  <a:gs pos="65000">
                    <a:srgbClr val="D9DADC"/>
                  </a:gs>
                  <a:gs pos="89000">
                    <a:srgbClr val="E9EAEC"/>
                  </a:gs>
                  <a:gs pos="92000">
                    <a:srgbClr val="C1C2C4"/>
                  </a:gs>
                  <a:gs pos="100000">
                    <a:srgbClr val="EAEAEC"/>
                  </a:gs>
                  <a:gs pos="96689">
                    <a:srgbClr val="B0B0B3"/>
                  </a:gs>
                  <a:gs pos="95000">
                    <a:srgbClr val="969799"/>
                  </a:gs>
                </a:gsLst>
                <a:lin ang="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
                <a:extLst>
                  <a:ext uri="{FF2B5EF4-FFF2-40B4-BE49-F238E27FC236}">
                    <a16:creationId xmlns:a16="http://schemas.microsoft.com/office/drawing/2014/main" id="{8CE4717A-0235-4544-800D-94EB2B90004A}"/>
                  </a:ext>
                </a:extLst>
              </p:cNvPr>
              <p:cNvSpPr>
                <a:spLocks/>
              </p:cNvSpPr>
              <p:nvPr/>
            </p:nvSpPr>
            <p:spPr bwMode="auto">
              <a:xfrm>
                <a:off x="7624763" y="10252076"/>
                <a:ext cx="398463" cy="36513"/>
              </a:xfrm>
              <a:custGeom>
                <a:avLst/>
                <a:gdLst>
                  <a:gd name="T0" fmla="*/ 255 w 279"/>
                  <a:gd name="T1" fmla="*/ 25 h 25"/>
                  <a:gd name="T2" fmla="*/ 23 w 279"/>
                  <a:gd name="T3" fmla="*/ 25 h 25"/>
                  <a:gd name="T4" fmla="*/ 0 w 279"/>
                  <a:gd name="T5" fmla="*/ 1 h 25"/>
                  <a:gd name="T6" fmla="*/ 0 w 279"/>
                  <a:gd name="T7" fmla="*/ 0 h 25"/>
                  <a:gd name="T8" fmla="*/ 279 w 279"/>
                  <a:gd name="T9" fmla="*/ 0 h 25"/>
                  <a:gd name="T10" fmla="*/ 279 w 279"/>
                  <a:gd name="T11" fmla="*/ 1 h 25"/>
                  <a:gd name="T12" fmla="*/ 255 w 27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79" h="25">
                    <a:moveTo>
                      <a:pt x="255" y="25"/>
                    </a:moveTo>
                    <a:cubicBezTo>
                      <a:pt x="23" y="25"/>
                      <a:pt x="23" y="25"/>
                      <a:pt x="23" y="25"/>
                    </a:cubicBezTo>
                    <a:cubicBezTo>
                      <a:pt x="10" y="25"/>
                      <a:pt x="0" y="14"/>
                      <a:pt x="0" y="1"/>
                    </a:cubicBezTo>
                    <a:cubicBezTo>
                      <a:pt x="0" y="0"/>
                      <a:pt x="0" y="0"/>
                      <a:pt x="0" y="0"/>
                    </a:cubicBezTo>
                    <a:cubicBezTo>
                      <a:pt x="279" y="0"/>
                      <a:pt x="279" y="0"/>
                      <a:pt x="279" y="0"/>
                    </a:cubicBezTo>
                    <a:cubicBezTo>
                      <a:pt x="279" y="1"/>
                      <a:pt x="279" y="1"/>
                      <a:pt x="279" y="1"/>
                    </a:cubicBezTo>
                    <a:cubicBezTo>
                      <a:pt x="279" y="14"/>
                      <a:pt x="268" y="25"/>
                      <a:pt x="255" y="25"/>
                    </a:cubicBezTo>
                    <a:close/>
                  </a:path>
                </a:pathLst>
              </a:custGeom>
              <a:gradFill>
                <a:gsLst>
                  <a:gs pos="0">
                    <a:srgbClr val="B0B0B3"/>
                  </a:gs>
                  <a:gs pos="100000">
                    <a:srgbClr val="EAEAEC"/>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10">
                <a:extLst>
                  <a:ext uri="{FF2B5EF4-FFF2-40B4-BE49-F238E27FC236}">
                    <a16:creationId xmlns:a16="http://schemas.microsoft.com/office/drawing/2014/main" id="{E04F19F0-4C4E-4007-9AB1-DDE2D7FF0EB6}"/>
                  </a:ext>
                </a:extLst>
              </p:cNvPr>
              <p:cNvSpPr>
                <a:spLocks/>
              </p:cNvSpPr>
              <p:nvPr/>
            </p:nvSpPr>
            <p:spPr bwMode="auto">
              <a:xfrm>
                <a:off x="10263188" y="10252076"/>
                <a:ext cx="398463" cy="36513"/>
              </a:xfrm>
              <a:custGeom>
                <a:avLst/>
                <a:gdLst>
                  <a:gd name="T0" fmla="*/ 255 w 279"/>
                  <a:gd name="T1" fmla="*/ 25 h 25"/>
                  <a:gd name="T2" fmla="*/ 23 w 279"/>
                  <a:gd name="T3" fmla="*/ 25 h 25"/>
                  <a:gd name="T4" fmla="*/ 0 w 279"/>
                  <a:gd name="T5" fmla="*/ 1 h 25"/>
                  <a:gd name="T6" fmla="*/ 0 w 279"/>
                  <a:gd name="T7" fmla="*/ 0 h 25"/>
                  <a:gd name="T8" fmla="*/ 279 w 279"/>
                  <a:gd name="T9" fmla="*/ 0 h 25"/>
                  <a:gd name="T10" fmla="*/ 279 w 279"/>
                  <a:gd name="T11" fmla="*/ 1 h 25"/>
                  <a:gd name="T12" fmla="*/ 255 w 279"/>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279" h="25">
                    <a:moveTo>
                      <a:pt x="255" y="25"/>
                    </a:moveTo>
                    <a:cubicBezTo>
                      <a:pt x="23" y="25"/>
                      <a:pt x="23" y="25"/>
                      <a:pt x="23" y="25"/>
                    </a:cubicBezTo>
                    <a:cubicBezTo>
                      <a:pt x="10" y="25"/>
                      <a:pt x="0" y="14"/>
                      <a:pt x="0" y="1"/>
                    </a:cubicBezTo>
                    <a:cubicBezTo>
                      <a:pt x="0" y="0"/>
                      <a:pt x="0" y="0"/>
                      <a:pt x="0" y="0"/>
                    </a:cubicBezTo>
                    <a:cubicBezTo>
                      <a:pt x="279" y="0"/>
                      <a:pt x="279" y="0"/>
                      <a:pt x="279" y="0"/>
                    </a:cubicBezTo>
                    <a:cubicBezTo>
                      <a:pt x="279" y="1"/>
                      <a:pt x="279" y="1"/>
                      <a:pt x="279" y="1"/>
                    </a:cubicBezTo>
                    <a:cubicBezTo>
                      <a:pt x="279" y="14"/>
                      <a:pt x="268" y="25"/>
                      <a:pt x="255" y="25"/>
                    </a:cubicBezTo>
                    <a:close/>
                  </a:path>
                </a:pathLst>
              </a:custGeom>
              <a:gradFill>
                <a:gsLst>
                  <a:gs pos="0">
                    <a:srgbClr val="B0B0B3"/>
                  </a:gs>
                  <a:gs pos="100000">
                    <a:srgbClr val="EAEAEC"/>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81" name="Freeform 6">
              <a:extLst>
                <a:ext uri="{FF2B5EF4-FFF2-40B4-BE49-F238E27FC236}">
                  <a16:creationId xmlns:a16="http://schemas.microsoft.com/office/drawing/2014/main" id="{A2FDF7F4-6108-4706-85BF-7951063380FA}"/>
                </a:ext>
              </a:extLst>
            </p:cNvPr>
            <p:cNvSpPr>
              <a:spLocks/>
            </p:cNvSpPr>
            <p:nvPr/>
          </p:nvSpPr>
          <p:spPr bwMode="auto">
            <a:xfrm>
              <a:off x="3851297" y="981140"/>
              <a:ext cx="11063288" cy="7593012"/>
            </a:xfrm>
            <a:custGeom>
              <a:avLst/>
              <a:gdLst>
                <a:gd name="T0" fmla="*/ 7590 w 7732"/>
                <a:gd name="T1" fmla="*/ 5306 h 5306"/>
                <a:gd name="T2" fmla="*/ 142 w 7732"/>
                <a:gd name="T3" fmla="*/ 5306 h 5306"/>
                <a:gd name="T4" fmla="*/ 0 w 7732"/>
                <a:gd name="T5" fmla="*/ 5164 h 5306"/>
                <a:gd name="T6" fmla="*/ 0 w 7732"/>
                <a:gd name="T7" fmla="*/ 142 h 5306"/>
                <a:gd name="T8" fmla="*/ 142 w 7732"/>
                <a:gd name="T9" fmla="*/ 0 h 5306"/>
                <a:gd name="T10" fmla="*/ 7590 w 7732"/>
                <a:gd name="T11" fmla="*/ 0 h 5306"/>
                <a:gd name="T12" fmla="*/ 7732 w 7732"/>
                <a:gd name="T13" fmla="*/ 142 h 5306"/>
                <a:gd name="T14" fmla="*/ 7732 w 7732"/>
                <a:gd name="T15" fmla="*/ 5164 h 5306"/>
                <a:gd name="T16" fmla="*/ 7590 w 7732"/>
                <a:gd name="T17" fmla="*/ 5306 h 5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32" h="5306">
                  <a:moveTo>
                    <a:pt x="7590" y="5306"/>
                  </a:moveTo>
                  <a:cubicBezTo>
                    <a:pt x="142" y="5306"/>
                    <a:pt x="142" y="5306"/>
                    <a:pt x="142" y="5306"/>
                  </a:cubicBezTo>
                  <a:cubicBezTo>
                    <a:pt x="64" y="5306"/>
                    <a:pt x="0" y="5243"/>
                    <a:pt x="0" y="5164"/>
                  </a:cubicBezTo>
                  <a:cubicBezTo>
                    <a:pt x="0" y="142"/>
                    <a:pt x="0" y="142"/>
                    <a:pt x="0" y="142"/>
                  </a:cubicBezTo>
                  <a:cubicBezTo>
                    <a:pt x="0" y="64"/>
                    <a:pt x="64" y="0"/>
                    <a:pt x="142" y="0"/>
                  </a:cubicBezTo>
                  <a:cubicBezTo>
                    <a:pt x="7590" y="0"/>
                    <a:pt x="7590" y="0"/>
                    <a:pt x="7590" y="0"/>
                  </a:cubicBezTo>
                  <a:cubicBezTo>
                    <a:pt x="7669" y="0"/>
                    <a:pt x="7732" y="64"/>
                    <a:pt x="7732" y="142"/>
                  </a:cubicBezTo>
                  <a:cubicBezTo>
                    <a:pt x="7732" y="5164"/>
                    <a:pt x="7732" y="5164"/>
                    <a:pt x="7732" y="5164"/>
                  </a:cubicBezTo>
                  <a:cubicBezTo>
                    <a:pt x="7732" y="5243"/>
                    <a:pt x="7669" y="5306"/>
                    <a:pt x="7590" y="5306"/>
                  </a:cubicBezTo>
                  <a:close/>
                </a:path>
              </a:pathLst>
            </a:custGeom>
            <a:solidFill>
              <a:srgbClr val="F0F1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
              <a:extLst>
                <a:ext uri="{FF2B5EF4-FFF2-40B4-BE49-F238E27FC236}">
                  <a16:creationId xmlns:a16="http://schemas.microsoft.com/office/drawing/2014/main" id="{6F0BCF7A-4424-4D20-BF2E-8AE1768A3D62}"/>
                </a:ext>
              </a:extLst>
            </p:cNvPr>
            <p:cNvSpPr>
              <a:spLocks noChangeArrowheads="1"/>
            </p:cNvSpPr>
            <p:nvPr/>
          </p:nvSpPr>
          <p:spPr bwMode="auto">
            <a:xfrm>
              <a:off x="3868738" y="1211263"/>
              <a:ext cx="10548938" cy="5956300"/>
            </a:xfrm>
            <a:prstGeom prst="rect">
              <a:avLst/>
            </a:prstGeom>
            <a:solidFill>
              <a:srgbClr val="AFAFA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8">
              <a:extLst>
                <a:ext uri="{FF2B5EF4-FFF2-40B4-BE49-F238E27FC236}">
                  <a16:creationId xmlns:a16="http://schemas.microsoft.com/office/drawing/2014/main" id="{899C2CBF-A184-4542-A5ED-526115965629}"/>
                </a:ext>
              </a:extLst>
            </p:cNvPr>
            <p:cNvSpPr>
              <a:spLocks noChangeArrowheads="1"/>
            </p:cNvSpPr>
            <p:nvPr/>
          </p:nvSpPr>
          <p:spPr bwMode="auto">
            <a:xfrm>
              <a:off x="3994712" y="1249363"/>
              <a:ext cx="10469562" cy="58785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3600" b="1" u="sng" dirty="0">
                  <a:solidFill>
                    <a:srgbClr val="C00000"/>
                  </a:solidFill>
                </a:rPr>
                <a:t>OBJECTIVES</a:t>
              </a:r>
            </a:p>
          </p:txBody>
        </p:sp>
        <p:sp>
          <p:nvSpPr>
            <p:cNvPr id="84" name="Freeform 9">
              <a:extLst>
                <a:ext uri="{FF2B5EF4-FFF2-40B4-BE49-F238E27FC236}">
                  <a16:creationId xmlns:a16="http://schemas.microsoft.com/office/drawing/2014/main" id="{F66B5498-FE14-482C-B3C2-1BF17449F39A}"/>
                </a:ext>
              </a:extLst>
            </p:cNvPr>
            <p:cNvSpPr>
              <a:spLocks/>
            </p:cNvSpPr>
            <p:nvPr/>
          </p:nvSpPr>
          <p:spPr bwMode="auto">
            <a:xfrm>
              <a:off x="3611563" y="7421563"/>
              <a:ext cx="11063288" cy="1122363"/>
            </a:xfrm>
            <a:custGeom>
              <a:avLst/>
              <a:gdLst>
                <a:gd name="T0" fmla="*/ 0 w 7732"/>
                <a:gd name="T1" fmla="*/ 0 h 784"/>
                <a:gd name="T2" fmla="*/ 0 w 7732"/>
                <a:gd name="T3" fmla="*/ 642 h 784"/>
                <a:gd name="T4" fmla="*/ 142 w 7732"/>
                <a:gd name="T5" fmla="*/ 784 h 784"/>
                <a:gd name="T6" fmla="*/ 7590 w 7732"/>
                <a:gd name="T7" fmla="*/ 784 h 784"/>
                <a:gd name="T8" fmla="*/ 7732 w 7732"/>
                <a:gd name="T9" fmla="*/ 642 h 784"/>
                <a:gd name="T10" fmla="*/ 7732 w 7732"/>
                <a:gd name="T11" fmla="*/ 0 h 784"/>
                <a:gd name="T12" fmla="*/ 0 w 7732"/>
                <a:gd name="T13" fmla="*/ 0 h 784"/>
              </a:gdLst>
              <a:ahLst/>
              <a:cxnLst>
                <a:cxn ang="0">
                  <a:pos x="T0" y="T1"/>
                </a:cxn>
                <a:cxn ang="0">
                  <a:pos x="T2" y="T3"/>
                </a:cxn>
                <a:cxn ang="0">
                  <a:pos x="T4" y="T5"/>
                </a:cxn>
                <a:cxn ang="0">
                  <a:pos x="T6" y="T7"/>
                </a:cxn>
                <a:cxn ang="0">
                  <a:pos x="T8" y="T9"/>
                </a:cxn>
                <a:cxn ang="0">
                  <a:pos x="T10" y="T11"/>
                </a:cxn>
                <a:cxn ang="0">
                  <a:pos x="T12" y="T13"/>
                </a:cxn>
              </a:cxnLst>
              <a:rect l="0" t="0" r="r" b="b"/>
              <a:pathLst>
                <a:path w="7732" h="784">
                  <a:moveTo>
                    <a:pt x="0" y="0"/>
                  </a:moveTo>
                  <a:cubicBezTo>
                    <a:pt x="0" y="642"/>
                    <a:pt x="0" y="642"/>
                    <a:pt x="0" y="642"/>
                  </a:cubicBezTo>
                  <a:cubicBezTo>
                    <a:pt x="0" y="721"/>
                    <a:pt x="64" y="784"/>
                    <a:pt x="142" y="784"/>
                  </a:cubicBezTo>
                  <a:cubicBezTo>
                    <a:pt x="7590" y="784"/>
                    <a:pt x="7590" y="784"/>
                    <a:pt x="7590" y="784"/>
                  </a:cubicBezTo>
                  <a:cubicBezTo>
                    <a:pt x="7669" y="784"/>
                    <a:pt x="7732" y="721"/>
                    <a:pt x="7732" y="642"/>
                  </a:cubicBezTo>
                  <a:cubicBezTo>
                    <a:pt x="7732" y="0"/>
                    <a:pt x="7732" y="0"/>
                    <a:pt x="7732" y="0"/>
                  </a:cubicBezTo>
                  <a:lnTo>
                    <a:pt x="0" y="0"/>
                  </a:lnTo>
                  <a:close/>
                </a:path>
              </a:pathLst>
            </a:custGeom>
            <a:solidFill>
              <a:srgbClr val="D6D6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91" name="TextBox 90">
            <a:extLst>
              <a:ext uri="{FF2B5EF4-FFF2-40B4-BE49-F238E27FC236}">
                <a16:creationId xmlns:a16="http://schemas.microsoft.com/office/drawing/2014/main" id="{F2A12C05-97B8-4195-9C02-1C469BA4BBAE}"/>
              </a:ext>
            </a:extLst>
          </p:cNvPr>
          <p:cNvSpPr txBox="1"/>
          <p:nvPr/>
        </p:nvSpPr>
        <p:spPr>
          <a:xfrm>
            <a:off x="1301167" y="2553607"/>
            <a:ext cx="9011957" cy="2964914"/>
          </a:xfrm>
          <a:prstGeom prst="rect">
            <a:avLst/>
          </a:prstGeom>
          <a:noFill/>
        </p:spPr>
        <p:txBody>
          <a:bodyPr wrap="square">
            <a:spAutoFit/>
          </a:bodyPr>
          <a:lstStyle/>
          <a:p>
            <a:pPr marL="0" marR="0" algn="just">
              <a:lnSpc>
                <a:spcPct val="150000"/>
              </a:lnSpc>
              <a:spcBef>
                <a:spcPts val="0"/>
              </a:spcBef>
              <a:spcAft>
                <a:spcPts val="800"/>
              </a:spcAft>
            </a:pPr>
            <a:r>
              <a:rPr lang="en-US" sz="2400" dirty="0">
                <a:solidFill>
                  <a:srgbClr val="0D0D0D"/>
                </a:solidFill>
                <a:effectLst/>
                <a:latin typeface="+mn-lt"/>
                <a:ea typeface="Calibri" panose="020F0502020204030204" pitchFamily="34" charset="0"/>
                <a:cs typeface="Times New Roman" panose="02020603050405020304" pitchFamily="18" charset="0"/>
              </a:rPr>
              <a:t>1. To operate the system for successive voters and to ensure that a voter can give only one vote to his/her chosen candidate of the same position.</a:t>
            </a:r>
            <a:endParaRPr lang="en-US" sz="1600" dirty="0">
              <a:effectLst/>
              <a:latin typeface="+mn-lt"/>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2400" dirty="0">
                <a:solidFill>
                  <a:srgbClr val="0D0D0D"/>
                </a:solidFill>
                <a:effectLst/>
                <a:latin typeface="+mn-lt"/>
                <a:ea typeface="Calibri" panose="020F0502020204030204" pitchFamily="34" charset="0"/>
                <a:cs typeface="Times New Roman" panose="02020603050405020304" pitchFamily="18" charset="0"/>
              </a:rPr>
              <a:t>2. To check and to declare a voter valid after checking some unique information. </a:t>
            </a:r>
            <a:endParaRPr lang="en-US" sz="1600" dirty="0">
              <a:effectLst/>
              <a:latin typeface="+mn-lt"/>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decel="5000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750" fill="hold"/>
                                        <p:tgtEl>
                                          <p:spTgt spid="11"/>
                                        </p:tgtEl>
                                        <p:attrNameLst>
                                          <p:attrName>ppt_x</p:attrName>
                                        </p:attrNameLst>
                                      </p:cBhvr>
                                      <p:tavLst>
                                        <p:tav tm="0">
                                          <p:val>
                                            <p:strVal val="#ppt_x"/>
                                          </p:val>
                                        </p:tav>
                                        <p:tav tm="100000">
                                          <p:val>
                                            <p:strVal val="#ppt_x"/>
                                          </p:val>
                                        </p:tav>
                                      </p:tavLst>
                                    </p:anim>
                                    <p:anim calcmode="lin" valueType="num">
                                      <p:cBhvr additive="base">
                                        <p:cTn id="14"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pSp>
        <p:nvGrpSpPr>
          <p:cNvPr id="7" name="Группа 6">
            <a:extLst>
              <a:ext uri="{FF2B5EF4-FFF2-40B4-BE49-F238E27FC236}">
                <a16:creationId xmlns:a16="http://schemas.microsoft.com/office/drawing/2014/main" id="{1BBDFC34-5071-CC47-80C1-82AF215025EA}"/>
              </a:ext>
            </a:extLst>
          </p:cNvPr>
          <p:cNvGrpSpPr/>
          <p:nvPr/>
        </p:nvGrpSpPr>
        <p:grpSpPr>
          <a:xfrm rot="10800000">
            <a:off x="2841579" y="2426565"/>
            <a:ext cx="1712074" cy="299288"/>
            <a:chOff x="5854700" y="1633537"/>
            <a:chExt cx="6334124" cy="1714500"/>
          </a:xfrm>
        </p:grpSpPr>
        <p:grpSp>
          <p:nvGrpSpPr>
            <p:cNvPr id="3" name="Группа 2">
              <a:extLst>
                <a:ext uri="{FF2B5EF4-FFF2-40B4-BE49-F238E27FC236}">
                  <a16:creationId xmlns:a16="http://schemas.microsoft.com/office/drawing/2014/main" id="{137A33B9-2F12-E24D-8C2F-F6A68DC152BF}"/>
                </a:ext>
              </a:extLst>
            </p:cNvPr>
            <p:cNvGrpSpPr/>
            <p:nvPr/>
          </p:nvGrpSpPr>
          <p:grpSpPr>
            <a:xfrm>
              <a:off x="5854700" y="1633537"/>
              <a:ext cx="6334124" cy="1714500"/>
              <a:chOff x="5854700" y="1633537"/>
              <a:chExt cx="6334124" cy="1714500"/>
            </a:xfrm>
          </p:grpSpPr>
          <p:sp>
            <p:nvSpPr>
              <p:cNvPr id="202" name="Google Shape;202;p15"/>
              <p:cNvSpPr txBox="1"/>
              <p:nvPr/>
            </p:nvSpPr>
            <p:spPr>
              <a:xfrm>
                <a:off x="8367712" y="1993900"/>
                <a:ext cx="3821112" cy="995362"/>
              </a:xfrm>
              <a:prstGeom prst="rect">
                <a:avLst/>
              </a:prstGeom>
              <a:solidFill>
                <a:srgbClr val="EFFBF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03" name="Google Shape;203;p15"/>
              <p:cNvSpPr/>
              <p:nvPr/>
            </p:nvSpPr>
            <p:spPr>
              <a:xfrm>
                <a:off x="6711950" y="1989137"/>
                <a:ext cx="2065337" cy="995362"/>
              </a:xfrm>
              <a:custGeom>
                <a:avLst/>
                <a:gdLst/>
                <a:ahLst/>
                <a:cxnLst/>
                <a:rect l="l" t="t" r="r" b="b"/>
                <a:pathLst>
                  <a:path w="1301" h="627" extrusionOk="0">
                    <a:moveTo>
                      <a:pt x="252" y="3"/>
                    </a:moveTo>
                    <a:lnTo>
                      <a:pt x="0" y="316"/>
                    </a:lnTo>
                    <a:lnTo>
                      <a:pt x="252" y="627"/>
                    </a:lnTo>
                    <a:lnTo>
                      <a:pt x="1301" y="627"/>
                    </a:lnTo>
                    <a:lnTo>
                      <a:pt x="1086" y="311"/>
                    </a:lnTo>
                    <a:lnTo>
                      <a:pt x="1296" y="0"/>
                    </a:lnTo>
                    <a:lnTo>
                      <a:pt x="252" y="3"/>
                    </a:lnTo>
                    <a:close/>
                  </a:path>
                </a:pathLst>
              </a:custGeom>
              <a:solidFill>
                <a:srgbClr val="B0EA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08" name="Google Shape;208;p15"/>
              <p:cNvSpPr/>
              <p:nvPr/>
            </p:nvSpPr>
            <p:spPr>
              <a:xfrm>
                <a:off x="5854700" y="2490787"/>
                <a:ext cx="1552575" cy="857250"/>
              </a:xfrm>
              <a:custGeom>
                <a:avLst/>
                <a:gdLst/>
                <a:ahLst/>
                <a:cxnLst/>
                <a:rect l="l" t="t" r="r" b="b"/>
                <a:pathLst>
                  <a:path w="978" h="540" extrusionOk="0">
                    <a:moveTo>
                      <a:pt x="540" y="0"/>
                    </a:moveTo>
                    <a:lnTo>
                      <a:pt x="0" y="0"/>
                    </a:lnTo>
                    <a:lnTo>
                      <a:pt x="438" y="540"/>
                    </a:lnTo>
                    <a:lnTo>
                      <a:pt x="978" y="540"/>
                    </a:lnTo>
                    <a:lnTo>
                      <a:pt x="540" y="0"/>
                    </a:lnTo>
                    <a:close/>
                  </a:path>
                </a:pathLst>
              </a:custGeom>
              <a:solidFill>
                <a:srgbClr val="34C5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09" name="Google Shape;209;p15"/>
              <p:cNvSpPr/>
              <p:nvPr/>
            </p:nvSpPr>
            <p:spPr>
              <a:xfrm>
                <a:off x="5854700" y="1633537"/>
                <a:ext cx="1552575" cy="857250"/>
              </a:xfrm>
              <a:custGeom>
                <a:avLst/>
                <a:gdLst/>
                <a:ahLst/>
                <a:cxnLst/>
                <a:rect l="l" t="t" r="r" b="b"/>
                <a:pathLst>
                  <a:path w="978" h="540" extrusionOk="0">
                    <a:moveTo>
                      <a:pt x="978" y="0"/>
                    </a:moveTo>
                    <a:lnTo>
                      <a:pt x="438" y="0"/>
                    </a:lnTo>
                    <a:lnTo>
                      <a:pt x="0" y="540"/>
                    </a:lnTo>
                    <a:lnTo>
                      <a:pt x="540" y="540"/>
                    </a:lnTo>
                    <a:lnTo>
                      <a:pt x="978" y="0"/>
                    </a:lnTo>
                    <a:close/>
                  </a:path>
                </a:pathLst>
              </a:custGeom>
              <a:solidFill>
                <a:srgbClr val="38D6F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grpSp>
        <p:sp>
          <p:nvSpPr>
            <p:cNvPr id="218" name="Google Shape;218;p15"/>
            <p:cNvSpPr/>
            <p:nvPr/>
          </p:nvSpPr>
          <p:spPr>
            <a:xfrm>
              <a:off x="7456487" y="2132012"/>
              <a:ext cx="596900" cy="711200"/>
            </a:xfrm>
            <a:custGeom>
              <a:avLst/>
              <a:gdLst/>
              <a:ahLst/>
              <a:cxnLst/>
              <a:rect l="l" t="t" r="r" b="b"/>
              <a:pathLst>
                <a:path w="156" h="186" extrusionOk="0">
                  <a:moveTo>
                    <a:pt x="105" y="180"/>
                  </a:moveTo>
                  <a:cubicBezTo>
                    <a:pt x="105" y="184"/>
                    <a:pt x="102" y="186"/>
                    <a:pt x="98" y="186"/>
                  </a:cubicBezTo>
                  <a:cubicBezTo>
                    <a:pt x="59" y="186"/>
                    <a:pt x="59" y="186"/>
                    <a:pt x="59" y="186"/>
                  </a:cubicBezTo>
                  <a:cubicBezTo>
                    <a:pt x="55" y="186"/>
                    <a:pt x="52" y="184"/>
                    <a:pt x="52" y="180"/>
                  </a:cubicBezTo>
                  <a:cubicBezTo>
                    <a:pt x="52" y="180"/>
                    <a:pt x="52" y="180"/>
                    <a:pt x="52" y="180"/>
                  </a:cubicBezTo>
                  <a:cubicBezTo>
                    <a:pt x="52" y="176"/>
                    <a:pt x="55" y="173"/>
                    <a:pt x="59" y="173"/>
                  </a:cubicBezTo>
                  <a:cubicBezTo>
                    <a:pt x="98" y="173"/>
                    <a:pt x="98" y="173"/>
                    <a:pt x="98" y="173"/>
                  </a:cubicBezTo>
                  <a:cubicBezTo>
                    <a:pt x="102" y="173"/>
                    <a:pt x="105" y="176"/>
                    <a:pt x="105" y="180"/>
                  </a:cubicBezTo>
                  <a:close/>
                  <a:moveTo>
                    <a:pt x="105" y="163"/>
                  </a:moveTo>
                  <a:cubicBezTo>
                    <a:pt x="105" y="159"/>
                    <a:pt x="102" y="156"/>
                    <a:pt x="98" y="156"/>
                  </a:cubicBezTo>
                  <a:cubicBezTo>
                    <a:pt x="59" y="156"/>
                    <a:pt x="59" y="156"/>
                    <a:pt x="59" y="156"/>
                  </a:cubicBezTo>
                  <a:cubicBezTo>
                    <a:pt x="55" y="156"/>
                    <a:pt x="52" y="159"/>
                    <a:pt x="52" y="163"/>
                  </a:cubicBezTo>
                  <a:cubicBezTo>
                    <a:pt x="52" y="163"/>
                    <a:pt x="52" y="163"/>
                    <a:pt x="52" y="163"/>
                  </a:cubicBezTo>
                  <a:cubicBezTo>
                    <a:pt x="52" y="167"/>
                    <a:pt x="55" y="169"/>
                    <a:pt x="59" y="169"/>
                  </a:cubicBezTo>
                  <a:cubicBezTo>
                    <a:pt x="98" y="169"/>
                    <a:pt x="98" y="169"/>
                    <a:pt x="98" y="169"/>
                  </a:cubicBezTo>
                  <a:cubicBezTo>
                    <a:pt x="102" y="169"/>
                    <a:pt x="105" y="167"/>
                    <a:pt x="105" y="163"/>
                  </a:cubicBezTo>
                  <a:close/>
                  <a:moveTo>
                    <a:pt x="85" y="92"/>
                  </a:moveTo>
                  <a:cubicBezTo>
                    <a:pt x="76" y="92"/>
                    <a:pt x="76" y="92"/>
                    <a:pt x="76" y="92"/>
                  </a:cubicBezTo>
                  <a:cubicBezTo>
                    <a:pt x="72" y="92"/>
                    <a:pt x="72" y="92"/>
                    <a:pt x="72" y="92"/>
                  </a:cubicBezTo>
                  <a:cubicBezTo>
                    <a:pt x="72" y="153"/>
                    <a:pt x="72" y="153"/>
                    <a:pt x="72" y="153"/>
                  </a:cubicBezTo>
                  <a:cubicBezTo>
                    <a:pt x="74" y="153"/>
                    <a:pt x="76" y="153"/>
                    <a:pt x="78" y="153"/>
                  </a:cubicBezTo>
                  <a:cubicBezTo>
                    <a:pt x="78" y="153"/>
                    <a:pt x="78" y="153"/>
                    <a:pt x="78" y="153"/>
                  </a:cubicBezTo>
                  <a:cubicBezTo>
                    <a:pt x="78" y="153"/>
                    <a:pt x="78" y="153"/>
                    <a:pt x="79" y="153"/>
                  </a:cubicBezTo>
                  <a:cubicBezTo>
                    <a:pt x="79" y="153"/>
                    <a:pt x="79" y="153"/>
                    <a:pt x="79" y="153"/>
                  </a:cubicBezTo>
                  <a:cubicBezTo>
                    <a:pt x="79" y="153"/>
                    <a:pt x="79" y="153"/>
                    <a:pt x="79" y="153"/>
                  </a:cubicBezTo>
                  <a:cubicBezTo>
                    <a:pt x="81" y="153"/>
                    <a:pt x="83" y="153"/>
                    <a:pt x="85" y="153"/>
                  </a:cubicBezTo>
                  <a:lnTo>
                    <a:pt x="85" y="92"/>
                  </a:lnTo>
                  <a:close/>
                  <a:moveTo>
                    <a:pt x="57" y="67"/>
                  </a:moveTo>
                  <a:cubicBezTo>
                    <a:pt x="52" y="67"/>
                    <a:pt x="47" y="71"/>
                    <a:pt x="47" y="76"/>
                  </a:cubicBezTo>
                  <a:cubicBezTo>
                    <a:pt x="47" y="81"/>
                    <a:pt x="52" y="86"/>
                    <a:pt x="57" y="86"/>
                  </a:cubicBezTo>
                  <a:cubicBezTo>
                    <a:pt x="66" y="86"/>
                    <a:pt x="66" y="86"/>
                    <a:pt x="66" y="86"/>
                  </a:cubicBezTo>
                  <a:cubicBezTo>
                    <a:pt x="66" y="76"/>
                    <a:pt x="66" y="76"/>
                    <a:pt x="66" y="76"/>
                  </a:cubicBezTo>
                  <a:cubicBezTo>
                    <a:pt x="66" y="71"/>
                    <a:pt x="62" y="67"/>
                    <a:pt x="57" y="67"/>
                  </a:cubicBezTo>
                  <a:close/>
                  <a:moveTo>
                    <a:pt x="110" y="76"/>
                  </a:moveTo>
                  <a:cubicBezTo>
                    <a:pt x="110" y="71"/>
                    <a:pt x="105" y="67"/>
                    <a:pt x="100" y="67"/>
                  </a:cubicBezTo>
                  <a:cubicBezTo>
                    <a:pt x="95" y="67"/>
                    <a:pt x="91" y="71"/>
                    <a:pt x="91" y="76"/>
                  </a:cubicBezTo>
                  <a:cubicBezTo>
                    <a:pt x="91" y="86"/>
                    <a:pt x="91" y="86"/>
                    <a:pt x="91" y="86"/>
                  </a:cubicBezTo>
                  <a:cubicBezTo>
                    <a:pt x="100" y="86"/>
                    <a:pt x="100" y="86"/>
                    <a:pt x="100" y="86"/>
                  </a:cubicBezTo>
                  <a:cubicBezTo>
                    <a:pt x="105" y="86"/>
                    <a:pt x="110" y="81"/>
                    <a:pt x="110" y="76"/>
                  </a:cubicBezTo>
                  <a:close/>
                  <a:moveTo>
                    <a:pt x="130" y="59"/>
                  </a:moveTo>
                  <a:cubicBezTo>
                    <a:pt x="126" y="43"/>
                    <a:pt x="106" y="25"/>
                    <a:pt x="79" y="25"/>
                  </a:cubicBezTo>
                  <a:cubicBezTo>
                    <a:pt x="51" y="25"/>
                    <a:pt x="31" y="43"/>
                    <a:pt x="27" y="59"/>
                  </a:cubicBezTo>
                  <a:cubicBezTo>
                    <a:pt x="24" y="72"/>
                    <a:pt x="27" y="84"/>
                    <a:pt x="33" y="96"/>
                  </a:cubicBezTo>
                  <a:cubicBezTo>
                    <a:pt x="38" y="106"/>
                    <a:pt x="44" y="115"/>
                    <a:pt x="48" y="126"/>
                  </a:cubicBezTo>
                  <a:cubicBezTo>
                    <a:pt x="51" y="131"/>
                    <a:pt x="52" y="140"/>
                    <a:pt x="53" y="146"/>
                  </a:cubicBezTo>
                  <a:cubicBezTo>
                    <a:pt x="55" y="151"/>
                    <a:pt x="56" y="153"/>
                    <a:pt x="62" y="153"/>
                  </a:cubicBezTo>
                  <a:cubicBezTo>
                    <a:pt x="64" y="153"/>
                    <a:pt x="65" y="153"/>
                    <a:pt x="66" y="153"/>
                  </a:cubicBezTo>
                  <a:cubicBezTo>
                    <a:pt x="66" y="92"/>
                    <a:pt x="66" y="92"/>
                    <a:pt x="66" y="92"/>
                  </a:cubicBezTo>
                  <a:cubicBezTo>
                    <a:pt x="57" y="92"/>
                    <a:pt x="57" y="92"/>
                    <a:pt x="57" y="92"/>
                  </a:cubicBezTo>
                  <a:cubicBezTo>
                    <a:pt x="53" y="92"/>
                    <a:pt x="49" y="90"/>
                    <a:pt x="46" y="87"/>
                  </a:cubicBezTo>
                  <a:cubicBezTo>
                    <a:pt x="43" y="84"/>
                    <a:pt x="41" y="80"/>
                    <a:pt x="41" y="76"/>
                  </a:cubicBezTo>
                  <a:cubicBezTo>
                    <a:pt x="41" y="72"/>
                    <a:pt x="43" y="68"/>
                    <a:pt x="46" y="65"/>
                  </a:cubicBezTo>
                  <a:cubicBezTo>
                    <a:pt x="49" y="62"/>
                    <a:pt x="53" y="61"/>
                    <a:pt x="57" y="61"/>
                  </a:cubicBezTo>
                  <a:cubicBezTo>
                    <a:pt x="65" y="61"/>
                    <a:pt x="72" y="68"/>
                    <a:pt x="72" y="76"/>
                  </a:cubicBezTo>
                  <a:cubicBezTo>
                    <a:pt x="72" y="76"/>
                    <a:pt x="72" y="76"/>
                    <a:pt x="72" y="76"/>
                  </a:cubicBezTo>
                  <a:cubicBezTo>
                    <a:pt x="72" y="86"/>
                    <a:pt x="72" y="86"/>
                    <a:pt x="72" y="86"/>
                  </a:cubicBezTo>
                  <a:cubicBezTo>
                    <a:pt x="76" y="86"/>
                    <a:pt x="76" y="86"/>
                    <a:pt x="76" y="86"/>
                  </a:cubicBezTo>
                  <a:cubicBezTo>
                    <a:pt x="85" y="86"/>
                    <a:pt x="85" y="86"/>
                    <a:pt x="85" y="86"/>
                  </a:cubicBezTo>
                  <a:cubicBezTo>
                    <a:pt x="85" y="76"/>
                    <a:pt x="85" y="76"/>
                    <a:pt x="85" y="76"/>
                  </a:cubicBezTo>
                  <a:cubicBezTo>
                    <a:pt x="85" y="76"/>
                    <a:pt x="85" y="76"/>
                    <a:pt x="85" y="76"/>
                  </a:cubicBezTo>
                  <a:cubicBezTo>
                    <a:pt x="85" y="72"/>
                    <a:pt x="86" y="68"/>
                    <a:pt x="89" y="65"/>
                  </a:cubicBezTo>
                  <a:cubicBezTo>
                    <a:pt x="92" y="62"/>
                    <a:pt x="96" y="61"/>
                    <a:pt x="100" y="61"/>
                  </a:cubicBezTo>
                  <a:cubicBezTo>
                    <a:pt x="104" y="61"/>
                    <a:pt x="108" y="62"/>
                    <a:pt x="111" y="65"/>
                  </a:cubicBezTo>
                  <a:cubicBezTo>
                    <a:pt x="114" y="68"/>
                    <a:pt x="116" y="72"/>
                    <a:pt x="116" y="76"/>
                  </a:cubicBezTo>
                  <a:cubicBezTo>
                    <a:pt x="116" y="80"/>
                    <a:pt x="114" y="84"/>
                    <a:pt x="111" y="87"/>
                  </a:cubicBezTo>
                  <a:cubicBezTo>
                    <a:pt x="108" y="90"/>
                    <a:pt x="104" y="92"/>
                    <a:pt x="100" y="92"/>
                  </a:cubicBezTo>
                  <a:cubicBezTo>
                    <a:pt x="91" y="92"/>
                    <a:pt x="91" y="92"/>
                    <a:pt x="91" y="92"/>
                  </a:cubicBezTo>
                  <a:cubicBezTo>
                    <a:pt x="91" y="153"/>
                    <a:pt x="91" y="153"/>
                    <a:pt x="91" y="153"/>
                  </a:cubicBezTo>
                  <a:cubicBezTo>
                    <a:pt x="92" y="153"/>
                    <a:pt x="93" y="153"/>
                    <a:pt x="95" y="153"/>
                  </a:cubicBezTo>
                  <a:cubicBezTo>
                    <a:pt x="101" y="153"/>
                    <a:pt x="103" y="151"/>
                    <a:pt x="104" y="146"/>
                  </a:cubicBezTo>
                  <a:cubicBezTo>
                    <a:pt x="105" y="140"/>
                    <a:pt x="106" y="131"/>
                    <a:pt x="109" y="126"/>
                  </a:cubicBezTo>
                  <a:cubicBezTo>
                    <a:pt x="113" y="115"/>
                    <a:pt x="119" y="106"/>
                    <a:pt x="124" y="96"/>
                  </a:cubicBezTo>
                  <a:cubicBezTo>
                    <a:pt x="130" y="84"/>
                    <a:pt x="133" y="72"/>
                    <a:pt x="130" y="59"/>
                  </a:cubicBezTo>
                  <a:close/>
                  <a:moveTo>
                    <a:pt x="84" y="5"/>
                  </a:moveTo>
                  <a:cubicBezTo>
                    <a:pt x="84" y="2"/>
                    <a:pt x="82" y="0"/>
                    <a:pt x="79" y="0"/>
                  </a:cubicBezTo>
                  <a:cubicBezTo>
                    <a:pt x="79" y="0"/>
                    <a:pt x="79" y="0"/>
                    <a:pt x="79" y="0"/>
                  </a:cubicBezTo>
                  <a:cubicBezTo>
                    <a:pt x="75" y="0"/>
                    <a:pt x="73" y="2"/>
                    <a:pt x="73" y="5"/>
                  </a:cubicBezTo>
                  <a:cubicBezTo>
                    <a:pt x="73" y="16"/>
                    <a:pt x="73" y="16"/>
                    <a:pt x="73" y="16"/>
                  </a:cubicBezTo>
                  <a:cubicBezTo>
                    <a:pt x="73" y="19"/>
                    <a:pt x="75" y="22"/>
                    <a:pt x="79" y="22"/>
                  </a:cubicBezTo>
                  <a:cubicBezTo>
                    <a:pt x="79" y="22"/>
                    <a:pt x="79" y="22"/>
                    <a:pt x="79" y="22"/>
                  </a:cubicBezTo>
                  <a:cubicBezTo>
                    <a:pt x="82" y="22"/>
                    <a:pt x="84" y="19"/>
                    <a:pt x="84" y="16"/>
                  </a:cubicBezTo>
                  <a:lnTo>
                    <a:pt x="84" y="5"/>
                  </a:lnTo>
                  <a:close/>
                  <a:moveTo>
                    <a:pt x="116" y="15"/>
                  </a:moveTo>
                  <a:cubicBezTo>
                    <a:pt x="117" y="12"/>
                    <a:pt x="116" y="8"/>
                    <a:pt x="113" y="7"/>
                  </a:cubicBezTo>
                  <a:cubicBezTo>
                    <a:pt x="113" y="7"/>
                    <a:pt x="113" y="7"/>
                    <a:pt x="113" y="7"/>
                  </a:cubicBezTo>
                  <a:cubicBezTo>
                    <a:pt x="111" y="5"/>
                    <a:pt x="107" y="6"/>
                    <a:pt x="106" y="9"/>
                  </a:cubicBezTo>
                  <a:cubicBezTo>
                    <a:pt x="101" y="18"/>
                    <a:pt x="101" y="18"/>
                    <a:pt x="101" y="18"/>
                  </a:cubicBezTo>
                  <a:cubicBezTo>
                    <a:pt x="99" y="21"/>
                    <a:pt x="100" y="25"/>
                    <a:pt x="103" y="26"/>
                  </a:cubicBezTo>
                  <a:cubicBezTo>
                    <a:pt x="103" y="26"/>
                    <a:pt x="103" y="26"/>
                    <a:pt x="103" y="26"/>
                  </a:cubicBezTo>
                  <a:cubicBezTo>
                    <a:pt x="106" y="28"/>
                    <a:pt x="109" y="27"/>
                    <a:pt x="111" y="24"/>
                  </a:cubicBezTo>
                  <a:lnTo>
                    <a:pt x="116" y="15"/>
                  </a:lnTo>
                  <a:close/>
                  <a:moveTo>
                    <a:pt x="139" y="33"/>
                  </a:moveTo>
                  <a:cubicBezTo>
                    <a:pt x="141" y="31"/>
                    <a:pt x="142" y="27"/>
                    <a:pt x="139" y="25"/>
                  </a:cubicBezTo>
                  <a:cubicBezTo>
                    <a:pt x="139" y="25"/>
                    <a:pt x="139" y="25"/>
                    <a:pt x="139" y="25"/>
                  </a:cubicBezTo>
                  <a:cubicBezTo>
                    <a:pt x="137" y="23"/>
                    <a:pt x="134" y="22"/>
                    <a:pt x="131" y="25"/>
                  </a:cubicBezTo>
                  <a:cubicBezTo>
                    <a:pt x="124" y="31"/>
                    <a:pt x="124" y="31"/>
                    <a:pt x="124" y="31"/>
                  </a:cubicBezTo>
                  <a:cubicBezTo>
                    <a:pt x="121" y="34"/>
                    <a:pt x="121" y="37"/>
                    <a:pt x="123" y="40"/>
                  </a:cubicBezTo>
                  <a:cubicBezTo>
                    <a:pt x="123" y="40"/>
                    <a:pt x="123" y="40"/>
                    <a:pt x="123" y="40"/>
                  </a:cubicBezTo>
                  <a:cubicBezTo>
                    <a:pt x="125" y="42"/>
                    <a:pt x="129" y="42"/>
                    <a:pt x="131" y="40"/>
                  </a:cubicBezTo>
                  <a:lnTo>
                    <a:pt x="139" y="33"/>
                  </a:lnTo>
                  <a:close/>
                  <a:moveTo>
                    <a:pt x="151" y="61"/>
                  </a:moveTo>
                  <a:cubicBezTo>
                    <a:pt x="154" y="60"/>
                    <a:pt x="156" y="57"/>
                    <a:pt x="156" y="54"/>
                  </a:cubicBezTo>
                  <a:cubicBezTo>
                    <a:pt x="156" y="54"/>
                    <a:pt x="156" y="54"/>
                    <a:pt x="156" y="54"/>
                  </a:cubicBezTo>
                  <a:cubicBezTo>
                    <a:pt x="155" y="51"/>
                    <a:pt x="152" y="49"/>
                    <a:pt x="149" y="50"/>
                  </a:cubicBezTo>
                  <a:cubicBezTo>
                    <a:pt x="139" y="52"/>
                    <a:pt x="139" y="52"/>
                    <a:pt x="139" y="52"/>
                  </a:cubicBezTo>
                  <a:cubicBezTo>
                    <a:pt x="136" y="52"/>
                    <a:pt x="134" y="55"/>
                    <a:pt x="134" y="58"/>
                  </a:cubicBezTo>
                  <a:cubicBezTo>
                    <a:pt x="134" y="58"/>
                    <a:pt x="134" y="58"/>
                    <a:pt x="134" y="58"/>
                  </a:cubicBezTo>
                  <a:cubicBezTo>
                    <a:pt x="135" y="61"/>
                    <a:pt x="138" y="63"/>
                    <a:pt x="141" y="63"/>
                  </a:cubicBezTo>
                  <a:lnTo>
                    <a:pt x="151" y="61"/>
                  </a:lnTo>
                  <a:close/>
                  <a:moveTo>
                    <a:pt x="149" y="91"/>
                  </a:moveTo>
                  <a:cubicBezTo>
                    <a:pt x="152" y="92"/>
                    <a:pt x="155" y="90"/>
                    <a:pt x="155" y="87"/>
                  </a:cubicBezTo>
                  <a:cubicBezTo>
                    <a:pt x="155" y="87"/>
                    <a:pt x="155" y="87"/>
                    <a:pt x="155" y="87"/>
                  </a:cubicBezTo>
                  <a:cubicBezTo>
                    <a:pt x="156" y="84"/>
                    <a:pt x="154" y="81"/>
                    <a:pt x="151" y="80"/>
                  </a:cubicBezTo>
                  <a:cubicBezTo>
                    <a:pt x="141" y="78"/>
                    <a:pt x="141" y="78"/>
                    <a:pt x="141" y="78"/>
                  </a:cubicBezTo>
                  <a:cubicBezTo>
                    <a:pt x="138" y="77"/>
                    <a:pt x="135" y="79"/>
                    <a:pt x="134" y="83"/>
                  </a:cubicBezTo>
                  <a:cubicBezTo>
                    <a:pt x="134" y="83"/>
                    <a:pt x="134" y="83"/>
                    <a:pt x="134" y="83"/>
                  </a:cubicBezTo>
                  <a:cubicBezTo>
                    <a:pt x="133" y="86"/>
                    <a:pt x="135" y="89"/>
                    <a:pt x="138" y="89"/>
                  </a:cubicBezTo>
                  <a:lnTo>
                    <a:pt x="149" y="91"/>
                  </a:lnTo>
                  <a:close/>
                  <a:moveTo>
                    <a:pt x="46" y="24"/>
                  </a:moveTo>
                  <a:cubicBezTo>
                    <a:pt x="47" y="27"/>
                    <a:pt x="51" y="28"/>
                    <a:pt x="53" y="26"/>
                  </a:cubicBezTo>
                  <a:cubicBezTo>
                    <a:pt x="53" y="26"/>
                    <a:pt x="53" y="26"/>
                    <a:pt x="53" y="26"/>
                  </a:cubicBezTo>
                  <a:cubicBezTo>
                    <a:pt x="56" y="25"/>
                    <a:pt x="57" y="21"/>
                    <a:pt x="56" y="18"/>
                  </a:cubicBezTo>
                  <a:cubicBezTo>
                    <a:pt x="51" y="9"/>
                    <a:pt x="51" y="9"/>
                    <a:pt x="51" y="9"/>
                  </a:cubicBezTo>
                  <a:cubicBezTo>
                    <a:pt x="49" y="6"/>
                    <a:pt x="46" y="5"/>
                    <a:pt x="43" y="7"/>
                  </a:cubicBezTo>
                  <a:cubicBezTo>
                    <a:pt x="43" y="7"/>
                    <a:pt x="43" y="7"/>
                    <a:pt x="43" y="7"/>
                  </a:cubicBezTo>
                  <a:cubicBezTo>
                    <a:pt x="40" y="8"/>
                    <a:pt x="39" y="12"/>
                    <a:pt x="41" y="15"/>
                  </a:cubicBezTo>
                  <a:lnTo>
                    <a:pt x="46" y="24"/>
                  </a:lnTo>
                  <a:close/>
                  <a:moveTo>
                    <a:pt x="25" y="40"/>
                  </a:moveTo>
                  <a:cubicBezTo>
                    <a:pt x="28" y="42"/>
                    <a:pt x="31" y="42"/>
                    <a:pt x="33" y="40"/>
                  </a:cubicBezTo>
                  <a:cubicBezTo>
                    <a:pt x="33" y="40"/>
                    <a:pt x="33" y="40"/>
                    <a:pt x="33" y="40"/>
                  </a:cubicBezTo>
                  <a:cubicBezTo>
                    <a:pt x="35" y="37"/>
                    <a:pt x="35" y="34"/>
                    <a:pt x="33" y="31"/>
                  </a:cubicBezTo>
                  <a:cubicBezTo>
                    <a:pt x="25" y="25"/>
                    <a:pt x="25" y="25"/>
                    <a:pt x="25" y="25"/>
                  </a:cubicBezTo>
                  <a:cubicBezTo>
                    <a:pt x="23" y="22"/>
                    <a:pt x="19" y="23"/>
                    <a:pt x="17" y="25"/>
                  </a:cubicBezTo>
                  <a:cubicBezTo>
                    <a:pt x="17" y="25"/>
                    <a:pt x="17" y="25"/>
                    <a:pt x="17" y="25"/>
                  </a:cubicBezTo>
                  <a:cubicBezTo>
                    <a:pt x="15" y="27"/>
                    <a:pt x="15" y="31"/>
                    <a:pt x="17" y="33"/>
                  </a:cubicBezTo>
                  <a:lnTo>
                    <a:pt x="25" y="40"/>
                  </a:lnTo>
                  <a:close/>
                  <a:moveTo>
                    <a:pt x="15" y="63"/>
                  </a:moveTo>
                  <a:cubicBezTo>
                    <a:pt x="18" y="63"/>
                    <a:pt x="21" y="61"/>
                    <a:pt x="22" y="58"/>
                  </a:cubicBezTo>
                  <a:cubicBezTo>
                    <a:pt x="22" y="58"/>
                    <a:pt x="22" y="58"/>
                    <a:pt x="22" y="58"/>
                  </a:cubicBezTo>
                  <a:cubicBezTo>
                    <a:pt x="23" y="55"/>
                    <a:pt x="21" y="52"/>
                    <a:pt x="17" y="52"/>
                  </a:cubicBezTo>
                  <a:cubicBezTo>
                    <a:pt x="7" y="50"/>
                    <a:pt x="7" y="50"/>
                    <a:pt x="7" y="50"/>
                  </a:cubicBezTo>
                  <a:cubicBezTo>
                    <a:pt x="4" y="49"/>
                    <a:pt x="1" y="51"/>
                    <a:pt x="0" y="54"/>
                  </a:cubicBezTo>
                  <a:cubicBezTo>
                    <a:pt x="0" y="54"/>
                    <a:pt x="0" y="54"/>
                    <a:pt x="0" y="54"/>
                  </a:cubicBezTo>
                  <a:cubicBezTo>
                    <a:pt x="0" y="57"/>
                    <a:pt x="2" y="60"/>
                    <a:pt x="5" y="61"/>
                  </a:cubicBezTo>
                  <a:lnTo>
                    <a:pt x="15" y="63"/>
                  </a:lnTo>
                  <a:close/>
                  <a:moveTo>
                    <a:pt x="18" y="89"/>
                  </a:moveTo>
                  <a:cubicBezTo>
                    <a:pt x="21" y="89"/>
                    <a:pt x="23" y="86"/>
                    <a:pt x="22" y="83"/>
                  </a:cubicBezTo>
                  <a:cubicBezTo>
                    <a:pt x="22" y="83"/>
                    <a:pt x="22" y="83"/>
                    <a:pt x="22" y="83"/>
                  </a:cubicBezTo>
                  <a:cubicBezTo>
                    <a:pt x="22" y="79"/>
                    <a:pt x="19" y="77"/>
                    <a:pt x="16" y="78"/>
                  </a:cubicBezTo>
                  <a:cubicBezTo>
                    <a:pt x="5" y="80"/>
                    <a:pt x="5" y="80"/>
                    <a:pt x="5" y="80"/>
                  </a:cubicBezTo>
                  <a:cubicBezTo>
                    <a:pt x="2" y="81"/>
                    <a:pt x="0" y="84"/>
                    <a:pt x="1" y="87"/>
                  </a:cubicBezTo>
                  <a:cubicBezTo>
                    <a:pt x="1" y="87"/>
                    <a:pt x="1" y="87"/>
                    <a:pt x="1" y="87"/>
                  </a:cubicBezTo>
                  <a:cubicBezTo>
                    <a:pt x="2" y="90"/>
                    <a:pt x="5" y="92"/>
                    <a:pt x="8" y="91"/>
                  </a:cubicBezTo>
                  <a:lnTo>
                    <a:pt x="18" y="89"/>
                  </a:lnTo>
                  <a:close/>
                </a:path>
              </a:pathLst>
            </a:custGeom>
            <a:solidFill>
              <a:srgbClr val="5D5D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grpSp>
      <p:grpSp>
        <p:nvGrpSpPr>
          <p:cNvPr id="8" name="Группа 7">
            <a:extLst>
              <a:ext uri="{FF2B5EF4-FFF2-40B4-BE49-F238E27FC236}">
                <a16:creationId xmlns:a16="http://schemas.microsoft.com/office/drawing/2014/main" id="{0A0CD4AD-F6B7-424E-8059-F24D9E1FB550}"/>
              </a:ext>
            </a:extLst>
          </p:cNvPr>
          <p:cNvGrpSpPr/>
          <p:nvPr/>
        </p:nvGrpSpPr>
        <p:grpSpPr>
          <a:xfrm>
            <a:off x="2785228" y="4210386"/>
            <a:ext cx="1770056" cy="347719"/>
            <a:chOff x="6350" y="4443412"/>
            <a:chExt cx="6402387" cy="1714500"/>
          </a:xfrm>
        </p:grpSpPr>
        <p:sp>
          <p:nvSpPr>
            <p:cNvPr id="200" name="Google Shape;200;p15"/>
            <p:cNvSpPr txBox="1"/>
            <p:nvPr/>
          </p:nvSpPr>
          <p:spPr>
            <a:xfrm>
              <a:off x="6350" y="4802187"/>
              <a:ext cx="3821112" cy="1000125"/>
            </a:xfrm>
            <a:prstGeom prst="rect">
              <a:avLst/>
            </a:prstGeom>
            <a:solidFill>
              <a:srgbClr val="FEF2E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15"/>
            <p:cNvSpPr/>
            <p:nvPr/>
          </p:nvSpPr>
          <p:spPr>
            <a:xfrm>
              <a:off x="3487737" y="4802187"/>
              <a:ext cx="2065337" cy="1000125"/>
            </a:xfrm>
            <a:custGeom>
              <a:avLst/>
              <a:gdLst/>
              <a:ahLst/>
              <a:cxnLst/>
              <a:rect l="l" t="t" r="r" b="b"/>
              <a:pathLst>
                <a:path w="1301" h="630" extrusionOk="0">
                  <a:moveTo>
                    <a:pt x="1048" y="625"/>
                  </a:moveTo>
                  <a:lnTo>
                    <a:pt x="1301" y="314"/>
                  </a:lnTo>
                  <a:lnTo>
                    <a:pt x="1048" y="0"/>
                  </a:lnTo>
                  <a:lnTo>
                    <a:pt x="0" y="0"/>
                  </a:lnTo>
                  <a:lnTo>
                    <a:pt x="214" y="316"/>
                  </a:lnTo>
                  <a:lnTo>
                    <a:pt x="4" y="630"/>
                  </a:lnTo>
                  <a:lnTo>
                    <a:pt x="1048" y="625"/>
                  </a:lnTo>
                  <a:close/>
                </a:path>
              </a:pathLst>
            </a:custGeom>
            <a:solidFill>
              <a:srgbClr val="F9BFA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15"/>
            <p:cNvSpPr/>
            <p:nvPr/>
          </p:nvSpPr>
          <p:spPr>
            <a:xfrm>
              <a:off x="4856162" y="5300662"/>
              <a:ext cx="1549400" cy="857250"/>
            </a:xfrm>
            <a:custGeom>
              <a:avLst/>
              <a:gdLst/>
              <a:ahLst/>
              <a:cxnLst/>
              <a:rect l="l" t="t" r="r" b="b"/>
              <a:pathLst>
                <a:path w="976" h="540" extrusionOk="0">
                  <a:moveTo>
                    <a:pt x="0" y="540"/>
                  </a:moveTo>
                  <a:lnTo>
                    <a:pt x="540" y="540"/>
                  </a:lnTo>
                  <a:lnTo>
                    <a:pt x="976" y="0"/>
                  </a:lnTo>
                  <a:lnTo>
                    <a:pt x="436" y="0"/>
                  </a:lnTo>
                  <a:lnTo>
                    <a:pt x="0" y="540"/>
                  </a:lnTo>
                  <a:close/>
                </a:path>
              </a:pathLst>
            </a:custGeom>
            <a:solidFill>
              <a:srgbClr val="EC5D1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7" name="Google Shape;217;p15"/>
            <p:cNvSpPr/>
            <p:nvPr/>
          </p:nvSpPr>
          <p:spPr>
            <a:xfrm>
              <a:off x="4856162" y="4443412"/>
              <a:ext cx="1552575" cy="857250"/>
            </a:xfrm>
            <a:custGeom>
              <a:avLst/>
              <a:gdLst/>
              <a:ahLst/>
              <a:cxnLst/>
              <a:rect l="l" t="t" r="r" b="b"/>
              <a:pathLst>
                <a:path w="978" h="540" extrusionOk="0">
                  <a:moveTo>
                    <a:pt x="540" y="0"/>
                  </a:moveTo>
                  <a:lnTo>
                    <a:pt x="0" y="0"/>
                  </a:lnTo>
                  <a:lnTo>
                    <a:pt x="439" y="540"/>
                  </a:lnTo>
                  <a:lnTo>
                    <a:pt x="436" y="540"/>
                  </a:lnTo>
                  <a:lnTo>
                    <a:pt x="976" y="540"/>
                  </a:lnTo>
                  <a:lnTo>
                    <a:pt x="978" y="540"/>
                  </a:lnTo>
                  <a:lnTo>
                    <a:pt x="540" y="0"/>
                  </a:lnTo>
                  <a:close/>
                </a:path>
              </a:pathLst>
            </a:custGeom>
            <a:solidFill>
              <a:srgbClr val="FF64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15"/>
            <p:cNvSpPr/>
            <p:nvPr/>
          </p:nvSpPr>
          <p:spPr>
            <a:xfrm>
              <a:off x="4221162" y="5051425"/>
              <a:ext cx="819150" cy="547687"/>
            </a:xfrm>
            <a:custGeom>
              <a:avLst/>
              <a:gdLst/>
              <a:ahLst/>
              <a:cxnLst/>
              <a:rect l="l" t="t" r="r" b="b"/>
              <a:pathLst>
                <a:path w="214" h="143" extrusionOk="0">
                  <a:moveTo>
                    <a:pt x="170" y="14"/>
                  </a:moveTo>
                  <a:cubicBezTo>
                    <a:pt x="190" y="64"/>
                    <a:pt x="190" y="64"/>
                    <a:pt x="190" y="64"/>
                  </a:cubicBezTo>
                  <a:cubicBezTo>
                    <a:pt x="165" y="74"/>
                    <a:pt x="165" y="74"/>
                    <a:pt x="165" y="74"/>
                  </a:cubicBezTo>
                  <a:cubicBezTo>
                    <a:pt x="152" y="63"/>
                    <a:pt x="112" y="28"/>
                    <a:pt x="109" y="28"/>
                  </a:cubicBezTo>
                  <a:cubicBezTo>
                    <a:pt x="106" y="28"/>
                    <a:pt x="93" y="32"/>
                    <a:pt x="92" y="33"/>
                  </a:cubicBezTo>
                  <a:cubicBezTo>
                    <a:pt x="92" y="33"/>
                    <a:pt x="84" y="35"/>
                    <a:pt x="78" y="35"/>
                  </a:cubicBezTo>
                  <a:cubicBezTo>
                    <a:pt x="74" y="35"/>
                    <a:pt x="72" y="35"/>
                    <a:pt x="71" y="34"/>
                  </a:cubicBezTo>
                  <a:cubicBezTo>
                    <a:pt x="69" y="33"/>
                    <a:pt x="68" y="31"/>
                    <a:pt x="68" y="30"/>
                  </a:cubicBezTo>
                  <a:cubicBezTo>
                    <a:pt x="68" y="27"/>
                    <a:pt x="71" y="25"/>
                    <a:pt x="73" y="24"/>
                  </a:cubicBezTo>
                  <a:cubicBezTo>
                    <a:pt x="83" y="18"/>
                    <a:pt x="112" y="8"/>
                    <a:pt x="114" y="7"/>
                  </a:cubicBezTo>
                  <a:cubicBezTo>
                    <a:pt x="115" y="7"/>
                    <a:pt x="115" y="7"/>
                    <a:pt x="115" y="7"/>
                  </a:cubicBezTo>
                  <a:cubicBezTo>
                    <a:pt x="122" y="7"/>
                    <a:pt x="165" y="13"/>
                    <a:pt x="170" y="14"/>
                  </a:cubicBezTo>
                  <a:close/>
                  <a:moveTo>
                    <a:pt x="188" y="0"/>
                  </a:moveTo>
                  <a:cubicBezTo>
                    <a:pt x="187" y="0"/>
                    <a:pt x="186" y="0"/>
                    <a:pt x="186" y="1"/>
                  </a:cubicBezTo>
                  <a:cubicBezTo>
                    <a:pt x="178" y="4"/>
                    <a:pt x="178" y="4"/>
                    <a:pt x="178" y="4"/>
                  </a:cubicBezTo>
                  <a:cubicBezTo>
                    <a:pt x="176" y="4"/>
                    <a:pt x="175" y="5"/>
                    <a:pt x="175" y="7"/>
                  </a:cubicBezTo>
                  <a:cubicBezTo>
                    <a:pt x="174" y="8"/>
                    <a:pt x="174" y="10"/>
                    <a:pt x="174" y="11"/>
                  </a:cubicBezTo>
                  <a:cubicBezTo>
                    <a:pt x="195" y="63"/>
                    <a:pt x="195" y="63"/>
                    <a:pt x="195" y="63"/>
                  </a:cubicBezTo>
                  <a:cubicBezTo>
                    <a:pt x="196" y="66"/>
                    <a:pt x="200" y="67"/>
                    <a:pt x="202" y="66"/>
                  </a:cubicBezTo>
                  <a:cubicBezTo>
                    <a:pt x="211" y="63"/>
                    <a:pt x="211" y="63"/>
                    <a:pt x="211" y="63"/>
                  </a:cubicBezTo>
                  <a:cubicBezTo>
                    <a:pt x="212" y="62"/>
                    <a:pt x="213" y="61"/>
                    <a:pt x="214" y="60"/>
                  </a:cubicBezTo>
                  <a:cubicBezTo>
                    <a:pt x="214" y="59"/>
                    <a:pt x="214" y="57"/>
                    <a:pt x="214" y="56"/>
                  </a:cubicBezTo>
                  <a:cubicBezTo>
                    <a:pt x="193" y="4"/>
                    <a:pt x="193" y="4"/>
                    <a:pt x="193" y="4"/>
                  </a:cubicBezTo>
                  <a:cubicBezTo>
                    <a:pt x="192" y="1"/>
                    <a:pt x="190" y="0"/>
                    <a:pt x="188" y="0"/>
                  </a:cubicBezTo>
                  <a:close/>
                  <a:moveTo>
                    <a:pt x="0" y="72"/>
                  </a:moveTo>
                  <a:cubicBezTo>
                    <a:pt x="0" y="73"/>
                    <a:pt x="0" y="75"/>
                    <a:pt x="1" y="76"/>
                  </a:cubicBezTo>
                  <a:cubicBezTo>
                    <a:pt x="2" y="77"/>
                    <a:pt x="4" y="77"/>
                    <a:pt x="5" y="78"/>
                  </a:cubicBezTo>
                  <a:cubicBezTo>
                    <a:pt x="14" y="78"/>
                    <a:pt x="14" y="78"/>
                    <a:pt x="14" y="78"/>
                  </a:cubicBezTo>
                  <a:cubicBezTo>
                    <a:pt x="17" y="78"/>
                    <a:pt x="20" y="76"/>
                    <a:pt x="20" y="73"/>
                  </a:cubicBezTo>
                  <a:cubicBezTo>
                    <a:pt x="24" y="15"/>
                    <a:pt x="24" y="15"/>
                    <a:pt x="24" y="15"/>
                  </a:cubicBezTo>
                  <a:cubicBezTo>
                    <a:pt x="24" y="13"/>
                    <a:pt x="24" y="12"/>
                    <a:pt x="23" y="11"/>
                  </a:cubicBezTo>
                  <a:cubicBezTo>
                    <a:pt x="22" y="9"/>
                    <a:pt x="21" y="9"/>
                    <a:pt x="19" y="9"/>
                  </a:cubicBezTo>
                  <a:cubicBezTo>
                    <a:pt x="10" y="8"/>
                    <a:pt x="10" y="8"/>
                    <a:pt x="10" y="8"/>
                  </a:cubicBezTo>
                  <a:cubicBezTo>
                    <a:pt x="10" y="8"/>
                    <a:pt x="10" y="8"/>
                    <a:pt x="10" y="8"/>
                  </a:cubicBezTo>
                  <a:cubicBezTo>
                    <a:pt x="7" y="8"/>
                    <a:pt x="5" y="10"/>
                    <a:pt x="4" y="13"/>
                  </a:cubicBezTo>
                  <a:lnTo>
                    <a:pt x="0" y="72"/>
                  </a:lnTo>
                  <a:close/>
                  <a:moveTo>
                    <a:pt x="88" y="124"/>
                  </a:moveTo>
                  <a:cubicBezTo>
                    <a:pt x="88" y="122"/>
                    <a:pt x="86" y="120"/>
                    <a:pt x="85" y="119"/>
                  </a:cubicBezTo>
                  <a:cubicBezTo>
                    <a:pt x="81" y="116"/>
                    <a:pt x="77" y="116"/>
                    <a:pt x="74" y="120"/>
                  </a:cubicBezTo>
                  <a:cubicBezTo>
                    <a:pt x="70" y="125"/>
                    <a:pt x="70" y="125"/>
                    <a:pt x="70" y="125"/>
                  </a:cubicBezTo>
                  <a:cubicBezTo>
                    <a:pt x="69" y="126"/>
                    <a:pt x="69" y="126"/>
                    <a:pt x="69" y="126"/>
                  </a:cubicBezTo>
                  <a:cubicBezTo>
                    <a:pt x="66" y="130"/>
                    <a:pt x="66" y="130"/>
                    <a:pt x="66" y="130"/>
                  </a:cubicBezTo>
                  <a:cubicBezTo>
                    <a:pt x="61" y="136"/>
                    <a:pt x="66" y="140"/>
                    <a:pt x="67" y="141"/>
                  </a:cubicBezTo>
                  <a:cubicBezTo>
                    <a:pt x="69" y="143"/>
                    <a:pt x="70" y="143"/>
                    <a:pt x="72" y="143"/>
                  </a:cubicBezTo>
                  <a:cubicBezTo>
                    <a:pt x="74" y="143"/>
                    <a:pt x="76" y="142"/>
                    <a:pt x="78" y="140"/>
                  </a:cubicBezTo>
                  <a:cubicBezTo>
                    <a:pt x="84" y="133"/>
                    <a:pt x="84" y="133"/>
                    <a:pt x="84" y="133"/>
                  </a:cubicBezTo>
                  <a:cubicBezTo>
                    <a:pt x="84" y="133"/>
                    <a:pt x="84" y="133"/>
                    <a:pt x="84" y="133"/>
                  </a:cubicBezTo>
                  <a:cubicBezTo>
                    <a:pt x="86" y="130"/>
                    <a:pt x="86" y="130"/>
                    <a:pt x="86" y="130"/>
                  </a:cubicBezTo>
                  <a:cubicBezTo>
                    <a:pt x="88" y="128"/>
                    <a:pt x="88" y="126"/>
                    <a:pt x="88" y="124"/>
                  </a:cubicBezTo>
                  <a:close/>
                  <a:moveTo>
                    <a:pt x="46" y="120"/>
                  </a:moveTo>
                  <a:cubicBezTo>
                    <a:pt x="43" y="124"/>
                    <a:pt x="44" y="127"/>
                    <a:pt x="49" y="131"/>
                  </a:cubicBezTo>
                  <a:cubicBezTo>
                    <a:pt x="52" y="134"/>
                    <a:pt x="56" y="133"/>
                    <a:pt x="59" y="129"/>
                  </a:cubicBezTo>
                  <a:cubicBezTo>
                    <a:pt x="70" y="117"/>
                    <a:pt x="70" y="117"/>
                    <a:pt x="70" y="117"/>
                  </a:cubicBezTo>
                  <a:cubicBezTo>
                    <a:pt x="74" y="111"/>
                    <a:pt x="70" y="107"/>
                    <a:pt x="68" y="106"/>
                  </a:cubicBezTo>
                  <a:cubicBezTo>
                    <a:pt x="65" y="103"/>
                    <a:pt x="61" y="103"/>
                    <a:pt x="57" y="107"/>
                  </a:cubicBezTo>
                  <a:cubicBezTo>
                    <a:pt x="52" y="114"/>
                    <a:pt x="52" y="114"/>
                    <a:pt x="52" y="114"/>
                  </a:cubicBezTo>
                  <a:cubicBezTo>
                    <a:pt x="52" y="114"/>
                    <a:pt x="52" y="114"/>
                    <a:pt x="52" y="114"/>
                  </a:cubicBezTo>
                  <a:cubicBezTo>
                    <a:pt x="51" y="115"/>
                    <a:pt x="51" y="115"/>
                    <a:pt x="51" y="115"/>
                  </a:cubicBezTo>
                  <a:lnTo>
                    <a:pt x="46" y="120"/>
                  </a:lnTo>
                  <a:close/>
                  <a:moveTo>
                    <a:pt x="31" y="106"/>
                  </a:moveTo>
                  <a:cubicBezTo>
                    <a:pt x="30" y="108"/>
                    <a:pt x="29" y="110"/>
                    <a:pt x="29" y="112"/>
                  </a:cubicBezTo>
                  <a:cubicBezTo>
                    <a:pt x="30" y="114"/>
                    <a:pt x="31" y="116"/>
                    <a:pt x="33" y="117"/>
                  </a:cubicBezTo>
                  <a:cubicBezTo>
                    <a:pt x="37" y="120"/>
                    <a:pt x="40" y="120"/>
                    <a:pt x="44" y="116"/>
                  </a:cubicBezTo>
                  <a:cubicBezTo>
                    <a:pt x="55" y="102"/>
                    <a:pt x="55" y="102"/>
                    <a:pt x="55" y="102"/>
                  </a:cubicBezTo>
                  <a:cubicBezTo>
                    <a:pt x="57" y="100"/>
                    <a:pt x="57" y="98"/>
                    <a:pt x="57" y="96"/>
                  </a:cubicBezTo>
                  <a:cubicBezTo>
                    <a:pt x="56" y="94"/>
                    <a:pt x="55" y="92"/>
                    <a:pt x="53" y="91"/>
                  </a:cubicBezTo>
                  <a:cubicBezTo>
                    <a:pt x="50" y="88"/>
                    <a:pt x="46" y="88"/>
                    <a:pt x="43" y="92"/>
                  </a:cubicBezTo>
                  <a:cubicBezTo>
                    <a:pt x="37" y="99"/>
                    <a:pt x="37" y="99"/>
                    <a:pt x="37" y="99"/>
                  </a:cubicBezTo>
                  <a:cubicBezTo>
                    <a:pt x="37" y="99"/>
                    <a:pt x="37" y="99"/>
                    <a:pt x="37" y="99"/>
                  </a:cubicBezTo>
                  <a:cubicBezTo>
                    <a:pt x="36" y="100"/>
                    <a:pt x="36" y="100"/>
                    <a:pt x="36" y="100"/>
                  </a:cubicBezTo>
                  <a:lnTo>
                    <a:pt x="31" y="106"/>
                  </a:lnTo>
                  <a:close/>
                  <a:moveTo>
                    <a:pt x="29" y="101"/>
                  </a:moveTo>
                  <a:cubicBezTo>
                    <a:pt x="40" y="88"/>
                    <a:pt x="40" y="88"/>
                    <a:pt x="40" y="88"/>
                  </a:cubicBezTo>
                  <a:cubicBezTo>
                    <a:pt x="45" y="82"/>
                    <a:pt x="40" y="77"/>
                    <a:pt x="39" y="76"/>
                  </a:cubicBezTo>
                  <a:cubicBezTo>
                    <a:pt x="35" y="73"/>
                    <a:pt x="31" y="74"/>
                    <a:pt x="28" y="78"/>
                  </a:cubicBezTo>
                  <a:cubicBezTo>
                    <a:pt x="24" y="82"/>
                    <a:pt x="24" y="82"/>
                    <a:pt x="24" y="82"/>
                  </a:cubicBezTo>
                  <a:cubicBezTo>
                    <a:pt x="24" y="82"/>
                    <a:pt x="24" y="82"/>
                    <a:pt x="24" y="82"/>
                  </a:cubicBezTo>
                  <a:cubicBezTo>
                    <a:pt x="24" y="83"/>
                    <a:pt x="24" y="83"/>
                    <a:pt x="24" y="83"/>
                  </a:cubicBezTo>
                  <a:cubicBezTo>
                    <a:pt x="19" y="89"/>
                    <a:pt x="19" y="89"/>
                    <a:pt x="19" y="89"/>
                  </a:cubicBezTo>
                  <a:cubicBezTo>
                    <a:pt x="17" y="91"/>
                    <a:pt x="16" y="93"/>
                    <a:pt x="16" y="95"/>
                  </a:cubicBezTo>
                  <a:cubicBezTo>
                    <a:pt x="16" y="97"/>
                    <a:pt x="18" y="99"/>
                    <a:pt x="19" y="99"/>
                  </a:cubicBezTo>
                  <a:cubicBezTo>
                    <a:pt x="20" y="101"/>
                    <a:pt x="23" y="103"/>
                    <a:pt x="25" y="103"/>
                  </a:cubicBezTo>
                  <a:cubicBezTo>
                    <a:pt x="26" y="103"/>
                    <a:pt x="28" y="102"/>
                    <a:pt x="29" y="101"/>
                  </a:cubicBezTo>
                  <a:close/>
                  <a:moveTo>
                    <a:pt x="162" y="89"/>
                  </a:moveTo>
                  <a:cubicBezTo>
                    <a:pt x="165" y="86"/>
                    <a:pt x="166" y="82"/>
                    <a:pt x="161" y="78"/>
                  </a:cubicBezTo>
                  <a:cubicBezTo>
                    <a:pt x="157" y="74"/>
                    <a:pt x="157" y="74"/>
                    <a:pt x="157" y="74"/>
                  </a:cubicBezTo>
                  <a:cubicBezTo>
                    <a:pt x="137" y="57"/>
                    <a:pt x="113" y="37"/>
                    <a:pt x="108" y="33"/>
                  </a:cubicBezTo>
                  <a:cubicBezTo>
                    <a:pt x="105" y="34"/>
                    <a:pt x="99" y="36"/>
                    <a:pt x="94" y="38"/>
                  </a:cubicBezTo>
                  <a:cubicBezTo>
                    <a:pt x="93" y="38"/>
                    <a:pt x="93" y="38"/>
                    <a:pt x="93" y="38"/>
                  </a:cubicBezTo>
                  <a:cubicBezTo>
                    <a:pt x="93" y="38"/>
                    <a:pt x="85" y="40"/>
                    <a:pt x="78" y="40"/>
                  </a:cubicBezTo>
                  <a:cubicBezTo>
                    <a:pt x="73" y="40"/>
                    <a:pt x="70" y="40"/>
                    <a:pt x="68" y="38"/>
                  </a:cubicBezTo>
                  <a:cubicBezTo>
                    <a:pt x="63" y="35"/>
                    <a:pt x="63" y="32"/>
                    <a:pt x="63" y="30"/>
                  </a:cubicBezTo>
                  <a:cubicBezTo>
                    <a:pt x="63" y="25"/>
                    <a:pt x="67" y="21"/>
                    <a:pt x="70" y="20"/>
                  </a:cubicBezTo>
                  <a:cubicBezTo>
                    <a:pt x="29" y="15"/>
                    <a:pt x="29" y="15"/>
                    <a:pt x="29" y="15"/>
                  </a:cubicBezTo>
                  <a:cubicBezTo>
                    <a:pt x="25" y="73"/>
                    <a:pt x="25" y="73"/>
                    <a:pt x="25" y="73"/>
                  </a:cubicBezTo>
                  <a:cubicBezTo>
                    <a:pt x="28" y="70"/>
                    <a:pt x="32" y="69"/>
                    <a:pt x="34" y="69"/>
                  </a:cubicBezTo>
                  <a:cubicBezTo>
                    <a:pt x="37" y="69"/>
                    <a:pt x="39" y="70"/>
                    <a:pt x="42" y="72"/>
                  </a:cubicBezTo>
                  <a:cubicBezTo>
                    <a:pt x="46" y="75"/>
                    <a:pt x="48" y="80"/>
                    <a:pt x="47" y="84"/>
                  </a:cubicBezTo>
                  <a:cubicBezTo>
                    <a:pt x="50" y="84"/>
                    <a:pt x="54" y="85"/>
                    <a:pt x="57" y="87"/>
                  </a:cubicBezTo>
                  <a:cubicBezTo>
                    <a:pt x="61" y="90"/>
                    <a:pt x="62" y="94"/>
                    <a:pt x="62" y="99"/>
                  </a:cubicBezTo>
                  <a:cubicBezTo>
                    <a:pt x="65" y="98"/>
                    <a:pt x="68" y="99"/>
                    <a:pt x="71" y="102"/>
                  </a:cubicBezTo>
                  <a:cubicBezTo>
                    <a:pt x="75" y="105"/>
                    <a:pt x="77" y="108"/>
                    <a:pt x="77" y="112"/>
                  </a:cubicBezTo>
                  <a:cubicBezTo>
                    <a:pt x="80" y="111"/>
                    <a:pt x="84" y="112"/>
                    <a:pt x="88" y="115"/>
                  </a:cubicBezTo>
                  <a:cubicBezTo>
                    <a:pt x="92" y="119"/>
                    <a:pt x="94" y="124"/>
                    <a:pt x="92" y="129"/>
                  </a:cubicBezTo>
                  <a:cubicBezTo>
                    <a:pt x="96" y="132"/>
                    <a:pt x="96" y="132"/>
                    <a:pt x="96" y="132"/>
                  </a:cubicBezTo>
                  <a:cubicBezTo>
                    <a:pt x="96" y="132"/>
                    <a:pt x="96" y="132"/>
                    <a:pt x="97" y="132"/>
                  </a:cubicBezTo>
                  <a:cubicBezTo>
                    <a:pt x="97" y="133"/>
                    <a:pt x="97" y="133"/>
                    <a:pt x="97" y="133"/>
                  </a:cubicBezTo>
                  <a:cubicBezTo>
                    <a:pt x="98" y="134"/>
                    <a:pt x="100" y="134"/>
                    <a:pt x="101" y="134"/>
                  </a:cubicBezTo>
                  <a:cubicBezTo>
                    <a:pt x="104" y="134"/>
                    <a:pt x="105" y="132"/>
                    <a:pt x="107" y="131"/>
                  </a:cubicBezTo>
                  <a:cubicBezTo>
                    <a:pt x="109" y="128"/>
                    <a:pt x="110" y="126"/>
                    <a:pt x="107" y="122"/>
                  </a:cubicBezTo>
                  <a:cubicBezTo>
                    <a:pt x="107" y="122"/>
                    <a:pt x="107" y="122"/>
                    <a:pt x="107" y="122"/>
                  </a:cubicBezTo>
                  <a:cubicBezTo>
                    <a:pt x="89" y="107"/>
                    <a:pt x="89" y="107"/>
                    <a:pt x="89" y="107"/>
                  </a:cubicBezTo>
                  <a:cubicBezTo>
                    <a:pt x="88" y="106"/>
                    <a:pt x="88" y="106"/>
                    <a:pt x="88" y="105"/>
                  </a:cubicBezTo>
                  <a:cubicBezTo>
                    <a:pt x="88" y="104"/>
                    <a:pt x="88" y="103"/>
                    <a:pt x="89" y="103"/>
                  </a:cubicBezTo>
                  <a:cubicBezTo>
                    <a:pt x="90" y="102"/>
                    <a:pt x="92" y="101"/>
                    <a:pt x="93" y="102"/>
                  </a:cubicBezTo>
                  <a:cubicBezTo>
                    <a:pt x="116" y="122"/>
                    <a:pt x="116" y="122"/>
                    <a:pt x="116" y="122"/>
                  </a:cubicBezTo>
                  <a:cubicBezTo>
                    <a:pt x="118" y="123"/>
                    <a:pt x="119" y="124"/>
                    <a:pt x="120" y="124"/>
                  </a:cubicBezTo>
                  <a:cubicBezTo>
                    <a:pt x="123" y="124"/>
                    <a:pt x="125" y="122"/>
                    <a:pt x="127" y="120"/>
                  </a:cubicBezTo>
                  <a:cubicBezTo>
                    <a:pt x="128" y="118"/>
                    <a:pt x="129" y="116"/>
                    <a:pt x="129" y="114"/>
                  </a:cubicBezTo>
                  <a:cubicBezTo>
                    <a:pt x="129" y="112"/>
                    <a:pt x="127" y="110"/>
                    <a:pt x="125" y="109"/>
                  </a:cubicBezTo>
                  <a:cubicBezTo>
                    <a:pt x="123" y="106"/>
                    <a:pt x="123" y="106"/>
                    <a:pt x="123" y="106"/>
                  </a:cubicBezTo>
                  <a:cubicBezTo>
                    <a:pt x="123" y="106"/>
                    <a:pt x="123" y="106"/>
                    <a:pt x="123" y="106"/>
                  </a:cubicBezTo>
                  <a:cubicBezTo>
                    <a:pt x="109" y="96"/>
                    <a:pt x="109" y="96"/>
                    <a:pt x="109" y="96"/>
                  </a:cubicBezTo>
                  <a:cubicBezTo>
                    <a:pt x="109" y="95"/>
                    <a:pt x="108" y="94"/>
                    <a:pt x="108" y="94"/>
                  </a:cubicBezTo>
                  <a:cubicBezTo>
                    <a:pt x="108" y="93"/>
                    <a:pt x="109" y="92"/>
                    <a:pt x="109" y="92"/>
                  </a:cubicBezTo>
                  <a:cubicBezTo>
                    <a:pt x="110" y="90"/>
                    <a:pt x="112" y="90"/>
                    <a:pt x="113" y="91"/>
                  </a:cubicBezTo>
                  <a:cubicBezTo>
                    <a:pt x="135" y="109"/>
                    <a:pt x="135" y="109"/>
                    <a:pt x="135" y="109"/>
                  </a:cubicBezTo>
                  <a:cubicBezTo>
                    <a:pt x="136" y="110"/>
                    <a:pt x="138" y="111"/>
                    <a:pt x="140" y="111"/>
                  </a:cubicBezTo>
                  <a:cubicBezTo>
                    <a:pt x="142" y="111"/>
                    <a:pt x="145" y="109"/>
                    <a:pt x="147" y="107"/>
                  </a:cubicBezTo>
                  <a:cubicBezTo>
                    <a:pt x="149" y="105"/>
                    <a:pt x="149" y="103"/>
                    <a:pt x="149" y="101"/>
                  </a:cubicBezTo>
                  <a:cubicBezTo>
                    <a:pt x="149" y="99"/>
                    <a:pt x="148" y="97"/>
                    <a:pt x="146" y="95"/>
                  </a:cubicBezTo>
                  <a:cubicBezTo>
                    <a:pt x="139" y="90"/>
                    <a:pt x="139" y="90"/>
                    <a:pt x="139" y="90"/>
                  </a:cubicBezTo>
                  <a:cubicBezTo>
                    <a:pt x="139" y="90"/>
                    <a:pt x="139" y="90"/>
                    <a:pt x="139" y="90"/>
                  </a:cubicBezTo>
                  <a:cubicBezTo>
                    <a:pt x="128" y="81"/>
                    <a:pt x="128" y="81"/>
                    <a:pt x="128" y="81"/>
                  </a:cubicBezTo>
                  <a:cubicBezTo>
                    <a:pt x="127" y="80"/>
                    <a:pt x="127" y="78"/>
                    <a:pt x="128" y="77"/>
                  </a:cubicBezTo>
                  <a:cubicBezTo>
                    <a:pt x="129" y="76"/>
                    <a:pt x="131" y="75"/>
                    <a:pt x="132" y="76"/>
                  </a:cubicBezTo>
                  <a:cubicBezTo>
                    <a:pt x="150" y="91"/>
                    <a:pt x="150" y="91"/>
                    <a:pt x="150" y="91"/>
                  </a:cubicBezTo>
                  <a:cubicBezTo>
                    <a:pt x="154" y="95"/>
                    <a:pt x="159" y="94"/>
                    <a:pt x="162" y="89"/>
                  </a:cubicBezTo>
                  <a:close/>
                </a:path>
              </a:pathLst>
            </a:custGeom>
            <a:solidFill>
              <a:srgbClr val="5D5D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5" name="Группа 4">
            <a:extLst>
              <a:ext uri="{FF2B5EF4-FFF2-40B4-BE49-F238E27FC236}">
                <a16:creationId xmlns:a16="http://schemas.microsoft.com/office/drawing/2014/main" id="{8A70D91A-7497-2045-B899-6B4C7CB1FD4D}"/>
              </a:ext>
            </a:extLst>
          </p:cNvPr>
          <p:cNvGrpSpPr/>
          <p:nvPr/>
        </p:nvGrpSpPr>
        <p:grpSpPr>
          <a:xfrm rot="10800000">
            <a:off x="2849989" y="3610512"/>
            <a:ext cx="1744664" cy="295049"/>
            <a:chOff x="5854700" y="3502025"/>
            <a:chExt cx="6334124" cy="1714500"/>
          </a:xfrm>
        </p:grpSpPr>
        <p:sp>
          <p:nvSpPr>
            <p:cNvPr id="201" name="Google Shape;201;p15"/>
            <p:cNvSpPr txBox="1"/>
            <p:nvPr/>
          </p:nvSpPr>
          <p:spPr>
            <a:xfrm>
              <a:off x="8367712" y="3860800"/>
              <a:ext cx="3821112" cy="995362"/>
            </a:xfrm>
            <a:prstGeom prst="rect">
              <a:avLst/>
            </a:prstGeom>
            <a:solidFill>
              <a:srgbClr val="F3F3F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04" name="Google Shape;204;p15"/>
            <p:cNvSpPr/>
            <p:nvPr/>
          </p:nvSpPr>
          <p:spPr>
            <a:xfrm>
              <a:off x="6711950" y="3857625"/>
              <a:ext cx="2065337" cy="995362"/>
            </a:xfrm>
            <a:custGeom>
              <a:avLst/>
              <a:gdLst/>
              <a:ahLst/>
              <a:cxnLst/>
              <a:rect l="l" t="t" r="r" b="b"/>
              <a:pathLst>
                <a:path w="1301" h="627" extrusionOk="0">
                  <a:moveTo>
                    <a:pt x="252" y="5"/>
                  </a:moveTo>
                  <a:lnTo>
                    <a:pt x="0" y="316"/>
                  </a:lnTo>
                  <a:lnTo>
                    <a:pt x="252" y="627"/>
                  </a:lnTo>
                  <a:lnTo>
                    <a:pt x="1301" y="627"/>
                  </a:lnTo>
                  <a:lnTo>
                    <a:pt x="1086" y="311"/>
                  </a:lnTo>
                  <a:lnTo>
                    <a:pt x="1296" y="0"/>
                  </a:lnTo>
                  <a:lnTo>
                    <a:pt x="252" y="5"/>
                  </a:lnTo>
                  <a:close/>
                </a:path>
              </a:pathLst>
            </a:custGeom>
            <a:solidFill>
              <a:srgbClr val="C1C1C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14" name="Google Shape;214;p15"/>
            <p:cNvSpPr/>
            <p:nvPr/>
          </p:nvSpPr>
          <p:spPr>
            <a:xfrm>
              <a:off x="5854700" y="3502025"/>
              <a:ext cx="1552575" cy="857250"/>
            </a:xfrm>
            <a:custGeom>
              <a:avLst/>
              <a:gdLst/>
              <a:ahLst/>
              <a:cxnLst/>
              <a:rect l="l" t="t" r="r" b="b"/>
              <a:pathLst>
                <a:path w="978" h="540" extrusionOk="0">
                  <a:moveTo>
                    <a:pt x="978" y="0"/>
                  </a:moveTo>
                  <a:lnTo>
                    <a:pt x="438" y="0"/>
                  </a:lnTo>
                  <a:lnTo>
                    <a:pt x="0" y="540"/>
                  </a:lnTo>
                  <a:lnTo>
                    <a:pt x="540" y="540"/>
                  </a:lnTo>
                  <a:lnTo>
                    <a:pt x="978" y="0"/>
                  </a:lnTo>
                  <a:close/>
                </a:path>
              </a:pathLst>
            </a:custGeom>
            <a:solidFill>
              <a:srgbClr val="71717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15" name="Google Shape;215;p15"/>
            <p:cNvSpPr/>
            <p:nvPr/>
          </p:nvSpPr>
          <p:spPr>
            <a:xfrm>
              <a:off x="5854700" y="4359275"/>
              <a:ext cx="1552575" cy="857250"/>
            </a:xfrm>
            <a:custGeom>
              <a:avLst/>
              <a:gdLst/>
              <a:ahLst/>
              <a:cxnLst/>
              <a:rect l="l" t="t" r="r" b="b"/>
              <a:pathLst>
                <a:path w="978" h="540" extrusionOk="0">
                  <a:moveTo>
                    <a:pt x="0" y="0"/>
                  </a:moveTo>
                  <a:lnTo>
                    <a:pt x="438" y="540"/>
                  </a:lnTo>
                  <a:lnTo>
                    <a:pt x="978" y="540"/>
                  </a:lnTo>
                  <a:lnTo>
                    <a:pt x="540" y="0"/>
                  </a:lnTo>
                  <a:lnTo>
                    <a:pt x="0" y="0"/>
                  </a:lnTo>
                  <a:close/>
                </a:path>
              </a:pathLst>
            </a:custGeom>
            <a:solidFill>
              <a:srgbClr val="5D5D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20" name="Google Shape;220;p15"/>
            <p:cNvSpPr/>
            <p:nvPr/>
          </p:nvSpPr>
          <p:spPr>
            <a:xfrm>
              <a:off x="7388225" y="4048125"/>
              <a:ext cx="719137" cy="604837"/>
            </a:xfrm>
            <a:custGeom>
              <a:avLst/>
              <a:gdLst/>
              <a:ahLst/>
              <a:cxnLst/>
              <a:rect l="l" t="t" r="r" b="b"/>
              <a:pathLst>
                <a:path w="188" h="158" extrusionOk="0">
                  <a:moveTo>
                    <a:pt x="25" y="129"/>
                  </a:moveTo>
                  <a:cubicBezTo>
                    <a:pt x="25" y="86"/>
                    <a:pt x="25" y="86"/>
                    <a:pt x="25" y="86"/>
                  </a:cubicBezTo>
                  <a:cubicBezTo>
                    <a:pt x="25" y="83"/>
                    <a:pt x="28" y="80"/>
                    <a:pt x="31" y="80"/>
                  </a:cubicBezTo>
                  <a:cubicBezTo>
                    <a:pt x="42" y="80"/>
                    <a:pt x="42" y="80"/>
                    <a:pt x="42" y="80"/>
                  </a:cubicBezTo>
                  <a:cubicBezTo>
                    <a:pt x="45" y="80"/>
                    <a:pt x="48" y="83"/>
                    <a:pt x="48" y="86"/>
                  </a:cubicBezTo>
                  <a:cubicBezTo>
                    <a:pt x="48" y="129"/>
                    <a:pt x="48" y="129"/>
                    <a:pt x="48" y="129"/>
                  </a:cubicBezTo>
                  <a:cubicBezTo>
                    <a:pt x="48" y="132"/>
                    <a:pt x="45" y="135"/>
                    <a:pt x="42" y="135"/>
                  </a:cubicBezTo>
                  <a:cubicBezTo>
                    <a:pt x="31" y="135"/>
                    <a:pt x="31" y="135"/>
                    <a:pt x="31" y="135"/>
                  </a:cubicBezTo>
                  <a:cubicBezTo>
                    <a:pt x="28" y="135"/>
                    <a:pt x="25" y="132"/>
                    <a:pt x="25" y="129"/>
                  </a:cubicBezTo>
                  <a:close/>
                  <a:moveTo>
                    <a:pt x="69" y="65"/>
                  </a:moveTo>
                  <a:cubicBezTo>
                    <a:pt x="65" y="65"/>
                    <a:pt x="63" y="68"/>
                    <a:pt x="63" y="71"/>
                  </a:cubicBezTo>
                  <a:cubicBezTo>
                    <a:pt x="63" y="129"/>
                    <a:pt x="63" y="129"/>
                    <a:pt x="63" y="129"/>
                  </a:cubicBezTo>
                  <a:cubicBezTo>
                    <a:pt x="63" y="132"/>
                    <a:pt x="65" y="135"/>
                    <a:pt x="69" y="135"/>
                  </a:cubicBezTo>
                  <a:cubicBezTo>
                    <a:pt x="79" y="135"/>
                    <a:pt x="79" y="135"/>
                    <a:pt x="79" y="135"/>
                  </a:cubicBezTo>
                  <a:cubicBezTo>
                    <a:pt x="83" y="135"/>
                    <a:pt x="85" y="132"/>
                    <a:pt x="85" y="129"/>
                  </a:cubicBezTo>
                  <a:cubicBezTo>
                    <a:pt x="85" y="71"/>
                    <a:pt x="85" y="71"/>
                    <a:pt x="85" y="71"/>
                  </a:cubicBezTo>
                  <a:cubicBezTo>
                    <a:pt x="85" y="68"/>
                    <a:pt x="83" y="65"/>
                    <a:pt x="79" y="65"/>
                  </a:cubicBezTo>
                  <a:lnTo>
                    <a:pt x="69" y="65"/>
                  </a:lnTo>
                  <a:close/>
                  <a:moveTo>
                    <a:pt x="107" y="52"/>
                  </a:moveTo>
                  <a:cubicBezTo>
                    <a:pt x="103" y="52"/>
                    <a:pt x="100" y="55"/>
                    <a:pt x="100" y="58"/>
                  </a:cubicBezTo>
                  <a:cubicBezTo>
                    <a:pt x="100" y="129"/>
                    <a:pt x="100" y="129"/>
                    <a:pt x="100" y="129"/>
                  </a:cubicBezTo>
                  <a:cubicBezTo>
                    <a:pt x="100" y="132"/>
                    <a:pt x="103" y="135"/>
                    <a:pt x="107" y="135"/>
                  </a:cubicBezTo>
                  <a:cubicBezTo>
                    <a:pt x="117" y="135"/>
                    <a:pt x="117" y="135"/>
                    <a:pt x="117" y="135"/>
                  </a:cubicBezTo>
                  <a:cubicBezTo>
                    <a:pt x="120" y="135"/>
                    <a:pt x="123" y="132"/>
                    <a:pt x="123" y="129"/>
                  </a:cubicBezTo>
                  <a:cubicBezTo>
                    <a:pt x="123" y="58"/>
                    <a:pt x="123" y="58"/>
                    <a:pt x="123" y="58"/>
                  </a:cubicBezTo>
                  <a:cubicBezTo>
                    <a:pt x="123" y="55"/>
                    <a:pt x="120" y="52"/>
                    <a:pt x="117" y="52"/>
                  </a:cubicBezTo>
                  <a:lnTo>
                    <a:pt x="107" y="52"/>
                  </a:lnTo>
                  <a:close/>
                  <a:moveTo>
                    <a:pt x="144" y="39"/>
                  </a:moveTo>
                  <a:cubicBezTo>
                    <a:pt x="141" y="39"/>
                    <a:pt x="138" y="41"/>
                    <a:pt x="138" y="45"/>
                  </a:cubicBezTo>
                  <a:cubicBezTo>
                    <a:pt x="138" y="129"/>
                    <a:pt x="138" y="129"/>
                    <a:pt x="138" y="129"/>
                  </a:cubicBezTo>
                  <a:cubicBezTo>
                    <a:pt x="138" y="132"/>
                    <a:pt x="141" y="135"/>
                    <a:pt x="144" y="135"/>
                  </a:cubicBezTo>
                  <a:cubicBezTo>
                    <a:pt x="155" y="135"/>
                    <a:pt x="155" y="135"/>
                    <a:pt x="155" y="135"/>
                  </a:cubicBezTo>
                  <a:cubicBezTo>
                    <a:pt x="158" y="135"/>
                    <a:pt x="161" y="132"/>
                    <a:pt x="161" y="129"/>
                  </a:cubicBezTo>
                  <a:cubicBezTo>
                    <a:pt x="161" y="45"/>
                    <a:pt x="161" y="45"/>
                    <a:pt x="161" y="45"/>
                  </a:cubicBezTo>
                  <a:cubicBezTo>
                    <a:pt x="161" y="41"/>
                    <a:pt x="158" y="39"/>
                    <a:pt x="155" y="39"/>
                  </a:cubicBezTo>
                  <a:lnTo>
                    <a:pt x="144" y="39"/>
                  </a:lnTo>
                  <a:close/>
                  <a:moveTo>
                    <a:pt x="28" y="63"/>
                  </a:moveTo>
                  <a:cubicBezTo>
                    <a:pt x="68" y="56"/>
                    <a:pt x="106" y="42"/>
                    <a:pt x="140" y="21"/>
                  </a:cubicBezTo>
                  <a:cubicBezTo>
                    <a:pt x="143" y="27"/>
                    <a:pt x="143" y="27"/>
                    <a:pt x="143" y="27"/>
                  </a:cubicBezTo>
                  <a:cubicBezTo>
                    <a:pt x="155" y="8"/>
                    <a:pt x="155" y="8"/>
                    <a:pt x="155" y="8"/>
                  </a:cubicBezTo>
                  <a:cubicBezTo>
                    <a:pt x="133" y="7"/>
                    <a:pt x="133" y="7"/>
                    <a:pt x="133" y="7"/>
                  </a:cubicBezTo>
                  <a:cubicBezTo>
                    <a:pt x="136" y="14"/>
                    <a:pt x="136" y="14"/>
                    <a:pt x="136" y="14"/>
                  </a:cubicBezTo>
                  <a:cubicBezTo>
                    <a:pt x="103" y="34"/>
                    <a:pt x="66" y="48"/>
                    <a:pt x="26" y="55"/>
                  </a:cubicBezTo>
                  <a:lnTo>
                    <a:pt x="28" y="63"/>
                  </a:lnTo>
                  <a:close/>
                  <a:moveTo>
                    <a:pt x="188" y="147"/>
                  </a:moveTo>
                  <a:cubicBezTo>
                    <a:pt x="169" y="136"/>
                    <a:pt x="169" y="136"/>
                    <a:pt x="169" y="136"/>
                  </a:cubicBezTo>
                  <a:cubicBezTo>
                    <a:pt x="169" y="143"/>
                    <a:pt x="169" y="143"/>
                    <a:pt x="169" y="143"/>
                  </a:cubicBezTo>
                  <a:cubicBezTo>
                    <a:pt x="15" y="143"/>
                    <a:pt x="15" y="143"/>
                    <a:pt x="15" y="143"/>
                  </a:cubicBezTo>
                  <a:cubicBezTo>
                    <a:pt x="15" y="19"/>
                    <a:pt x="15" y="19"/>
                    <a:pt x="15" y="19"/>
                  </a:cubicBezTo>
                  <a:cubicBezTo>
                    <a:pt x="22" y="19"/>
                    <a:pt x="22" y="19"/>
                    <a:pt x="22" y="19"/>
                  </a:cubicBezTo>
                  <a:cubicBezTo>
                    <a:pt x="11" y="0"/>
                    <a:pt x="11" y="0"/>
                    <a:pt x="11" y="0"/>
                  </a:cubicBezTo>
                  <a:cubicBezTo>
                    <a:pt x="0" y="19"/>
                    <a:pt x="0" y="19"/>
                    <a:pt x="0" y="19"/>
                  </a:cubicBezTo>
                  <a:cubicBezTo>
                    <a:pt x="7" y="19"/>
                    <a:pt x="7" y="19"/>
                    <a:pt x="7" y="19"/>
                  </a:cubicBezTo>
                  <a:cubicBezTo>
                    <a:pt x="7" y="143"/>
                    <a:pt x="7" y="143"/>
                    <a:pt x="7" y="143"/>
                  </a:cubicBezTo>
                  <a:cubicBezTo>
                    <a:pt x="7" y="147"/>
                    <a:pt x="7" y="147"/>
                    <a:pt x="7" y="147"/>
                  </a:cubicBezTo>
                  <a:cubicBezTo>
                    <a:pt x="7" y="151"/>
                    <a:pt x="7" y="151"/>
                    <a:pt x="7" y="151"/>
                  </a:cubicBezTo>
                  <a:cubicBezTo>
                    <a:pt x="169" y="151"/>
                    <a:pt x="169" y="151"/>
                    <a:pt x="169" y="151"/>
                  </a:cubicBezTo>
                  <a:cubicBezTo>
                    <a:pt x="169" y="158"/>
                    <a:pt x="169" y="158"/>
                    <a:pt x="169" y="158"/>
                  </a:cubicBezTo>
                  <a:lnTo>
                    <a:pt x="188" y="147"/>
                  </a:lnTo>
                  <a:close/>
                </a:path>
              </a:pathLst>
            </a:custGeom>
            <a:solidFill>
              <a:srgbClr val="5D5D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grpSp>
      <p:grpSp>
        <p:nvGrpSpPr>
          <p:cNvPr id="6" name="Группа 5">
            <a:extLst>
              <a:ext uri="{FF2B5EF4-FFF2-40B4-BE49-F238E27FC236}">
                <a16:creationId xmlns:a16="http://schemas.microsoft.com/office/drawing/2014/main" id="{8BE6BD12-4CBC-B146-820C-2E2A491978C3}"/>
              </a:ext>
            </a:extLst>
          </p:cNvPr>
          <p:cNvGrpSpPr/>
          <p:nvPr/>
        </p:nvGrpSpPr>
        <p:grpSpPr>
          <a:xfrm>
            <a:off x="2830235" y="2964251"/>
            <a:ext cx="1818392" cy="368846"/>
            <a:chOff x="6350" y="2571750"/>
            <a:chExt cx="6402387" cy="1714500"/>
          </a:xfrm>
        </p:grpSpPr>
        <p:grpSp>
          <p:nvGrpSpPr>
            <p:cNvPr id="4" name="Группа 3">
              <a:extLst>
                <a:ext uri="{FF2B5EF4-FFF2-40B4-BE49-F238E27FC236}">
                  <a16:creationId xmlns:a16="http://schemas.microsoft.com/office/drawing/2014/main" id="{77CD156C-B7DF-0144-818B-E3369EEE4ED8}"/>
                </a:ext>
              </a:extLst>
            </p:cNvPr>
            <p:cNvGrpSpPr/>
            <p:nvPr/>
          </p:nvGrpSpPr>
          <p:grpSpPr>
            <a:xfrm>
              <a:off x="6350" y="2571750"/>
              <a:ext cx="6402387" cy="1714500"/>
              <a:chOff x="6350" y="2571750"/>
              <a:chExt cx="6402387" cy="1714500"/>
            </a:xfrm>
          </p:grpSpPr>
          <p:sp>
            <p:nvSpPr>
              <p:cNvPr id="199" name="Google Shape;199;p15"/>
              <p:cNvSpPr txBox="1"/>
              <p:nvPr/>
            </p:nvSpPr>
            <p:spPr>
              <a:xfrm>
                <a:off x="6350" y="2935287"/>
                <a:ext cx="3821112" cy="995362"/>
              </a:xfrm>
              <a:prstGeom prst="rect">
                <a:avLst/>
              </a:prstGeom>
              <a:solidFill>
                <a:srgbClr val="F7F7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06" name="Google Shape;206;p15"/>
              <p:cNvSpPr/>
              <p:nvPr/>
            </p:nvSpPr>
            <p:spPr>
              <a:xfrm>
                <a:off x="3487737" y="2935287"/>
                <a:ext cx="2065337" cy="995362"/>
              </a:xfrm>
              <a:custGeom>
                <a:avLst/>
                <a:gdLst/>
                <a:ahLst/>
                <a:cxnLst/>
                <a:rect l="l" t="t" r="r" b="b"/>
                <a:pathLst>
                  <a:path w="1301" h="627" extrusionOk="0">
                    <a:moveTo>
                      <a:pt x="1048" y="622"/>
                    </a:moveTo>
                    <a:lnTo>
                      <a:pt x="1301" y="311"/>
                    </a:lnTo>
                    <a:lnTo>
                      <a:pt x="1048" y="0"/>
                    </a:lnTo>
                    <a:lnTo>
                      <a:pt x="0" y="0"/>
                    </a:lnTo>
                    <a:lnTo>
                      <a:pt x="214" y="316"/>
                    </a:lnTo>
                    <a:lnTo>
                      <a:pt x="4" y="627"/>
                    </a:lnTo>
                    <a:lnTo>
                      <a:pt x="1048" y="622"/>
                    </a:lnTo>
                    <a:close/>
                  </a:path>
                </a:pathLst>
              </a:custGeom>
              <a:solidFill>
                <a:srgbClr val="EBEDE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10" name="Google Shape;210;p15"/>
              <p:cNvSpPr/>
              <p:nvPr/>
            </p:nvSpPr>
            <p:spPr>
              <a:xfrm>
                <a:off x="4856162" y="3429000"/>
                <a:ext cx="1552575" cy="857250"/>
              </a:xfrm>
              <a:custGeom>
                <a:avLst/>
                <a:gdLst/>
                <a:ahLst/>
                <a:cxnLst/>
                <a:rect l="l" t="t" r="r" b="b"/>
                <a:pathLst>
                  <a:path w="978" h="540" extrusionOk="0">
                    <a:moveTo>
                      <a:pt x="0" y="540"/>
                    </a:moveTo>
                    <a:lnTo>
                      <a:pt x="540" y="540"/>
                    </a:lnTo>
                    <a:lnTo>
                      <a:pt x="978" y="0"/>
                    </a:lnTo>
                    <a:lnTo>
                      <a:pt x="439" y="0"/>
                    </a:lnTo>
                    <a:lnTo>
                      <a:pt x="0" y="540"/>
                    </a:lnTo>
                    <a:close/>
                  </a:path>
                </a:pathLst>
              </a:custGeom>
              <a:solidFill>
                <a:srgbClr val="CFD3C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11" name="Google Shape;211;p15"/>
              <p:cNvSpPr/>
              <p:nvPr/>
            </p:nvSpPr>
            <p:spPr>
              <a:xfrm>
                <a:off x="4856162" y="2571750"/>
                <a:ext cx="1552575" cy="857250"/>
              </a:xfrm>
              <a:custGeom>
                <a:avLst/>
                <a:gdLst/>
                <a:ahLst/>
                <a:cxnLst/>
                <a:rect l="l" t="t" r="r" b="b"/>
                <a:pathLst>
                  <a:path w="978" h="540" extrusionOk="0">
                    <a:moveTo>
                      <a:pt x="540" y="0"/>
                    </a:moveTo>
                    <a:lnTo>
                      <a:pt x="0" y="0"/>
                    </a:lnTo>
                    <a:lnTo>
                      <a:pt x="439" y="540"/>
                    </a:lnTo>
                    <a:lnTo>
                      <a:pt x="978" y="540"/>
                    </a:lnTo>
                    <a:lnTo>
                      <a:pt x="540" y="0"/>
                    </a:lnTo>
                    <a:close/>
                  </a:path>
                </a:pathLst>
              </a:custGeom>
              <a:solidFill>
                <a:srgbClr val="E2E6E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grpSp>
        <p:sp>
          <p:nvSpPr>
            <p:cNvPr id="221" name="Google Shape;221;p15"/>
            <p:cNvSpPr/>
            <p:nvPr/>
          </p:nvSpPr>
          <p:spPr>
            <a:xfrm>
              <a:off x="4079875" y="3163887"/>
              <a:ext cx="993775" cy="520700"/>
            </a:xfrm>
            <a:custGeom>
              <a:avLst/>
              <a:gdLst/>
              <a:ahLst/>
              <a:cxnLst/>
              <a:rect l="l" t="t" r="r" b="b"/>
              <a:pathLst>
                <a:path w="260" h="136" extrusionOk="0">
                  <a:moveTo>
                    <a:pt x="188" y="128"/>
                  </a:moveTo>
                  <a:cubicBezTo>
                    <a:pt x="184" y="129"/>
                    <a:pt x="180" y="131"/>
                    <a:pt x="176" y="132"/>
                  </a:cubicBezTo>
                  <a:cubicBezTo>
                    <a:pt x="163" y="135"/>
                    <a:pt x="150" y="135"/>
                    <a:pt x="133" y="136"/>
                  </a:cubicBezTo>
                  <a:cubicBezTo>
                    <a:pt x="117" y="135"/>
                    <a:pt x="103" y="135"/>
                    <a:pt x="90" y="132"/>
                  </a:cubicBezTo>
                  <a:cubicBezTo>
                    <a:pt x="86" y="131"/>
                    <a:pt x="82" y="129"/>
                    <a:pt x="79" y="128"/>
                  </a:cubicBezTo>
                  <a:cubicBezTo>
                    <a:pt x="68" y="122"/>
                    <a:pt x="67" y="113"/>
                    <a:pt x="74" y="107"/>
                  </a:cubicBezTo>
                  <a:cubicBezTo>
                    <a:pt x="81" y="100"/>
                    <a:pt x="89" y="95"/>
                    <a:pt x="98" y="91"/>
                  </a:cubicBezTo>
                  <a:cubicBezTo>
                    <a:pt x="102" y="89"/>
                    <a:pt x="106" y="88"/>
                    <a:pt x="110" y="86"/>
                  </a:cubicBezTo>
                  <a:cubicBezTo>
                    <a:pt x="117" y="83"/>
                    <a:pt x="120" y="76"/>
                    <a:pt x="114" y="70"/>
                  </a:cubicBezTo>
                  <a:cubicBezTo>
                    <a:pt x="103" y="59"/>
                    <a:pt x="98" y="45"/>
                    <a:pt x="99" y="30"/>
                  </a:cubicBezTo>
                  <a:cubicBezTo>
                    <a:pt x="100" y="14"/>
                    <a:pt x="109" y="5"/>
                    <a:pt x="124" y="2"/>
                  </a:cubicBezTo>
                  <a:cubicBezTo>
                    <a:pt x="127" y="1"/>
                    <a:pt x="130" y="0"/>
                    <a:pt x="133" y="0"/>
                  </a:cubicBezTo>
                  <a:cubicBezTo>
                    <a:pt x="136" y="0"/>
                    <a:pt x="139" y="1"/>
                    <a:pt x="142" y="2"/>
                  </a:cubicBezTo>
                  <a:cubicBezTo>
                    <a:pt x="157" y="5"/>
                    <a:pt x="167" y="14"/>
                    <a:pt x="167" y="30"/>
                  </a:cubicBezTo>
                  <a:cubicBezTo>
                    <a:pt x="168" y="45"/>
                    <a:pt x="164" y="59"/>
                    <a:pt x="152" y="70"/>
                  </a:cubicBezTo>
                  <a:cubicBezTo>
                    <a:pt x="147" y="76"/>
                    <a:pt x="149" y="83"/>
                    <a:pt x="156" y="86"/>
                  </a:cubicBezTo>
                  <a:cubicBezTo>
                    <a:pt x="160" y="88"/>
                    <a:pt x="165" y="89"/>
                    <a:pt x="168" y="91"/>
                  </a:cubicBezTo>
                  <a:cubicBezTo>
                    <a:pt x="177" y="95"/>
                    <a:pt x="186" y="100"/>
                    <a:pt x="193" y="107"/>
                  </a:cubicBezTo>
                  <a:cubicBezTo>
                    <a:pt x="197" y="111"/>
                    <a:pt x="199" y="122"/>
                    <a:pt x="188" y="128"/>
                  </a:cubicBezTo>
                  <a:close/>
                  <a:moveTo>
                    <a:pt x="256" y="116"/>
                  </a:moveTo>
                  <a:cubicBezTo>
                    <a:pt x="251" y="111"/>
                    <a:pt x="245" y="108"/>
                    <a:pt x="239" y="105"/>
                  </a:cubicBezTo>
                  <a:cubicBezTo>
                    <a:pt x="236" y="104"/>
                    <a:pt x="233" y="102"/>
                    <a:pt x="230" y="101"/>
                  </a:cubicBezTo>
                  <a:cubicBezTo>
                    <a:pt x="225" y="99"/>
                    <a:pt x="224" y="94"/>
                    <a:pt x="228" y="90"/>
                  </a:cubicBezTo>
                  <a:cubicBezTo>
                    <a:pt x="235" y="82"/>
                    <a:pt x="238" y="73"/>
                    <a:pt x="238" y="62"/>
                  </a:cubicBezTo>
                  <a:cubicBezTo>
                    <a:pt x="238" y="51"/>
                    <a:pt x="231" y="45"/>
                    <a:pt x="221" y="42"/>
                  </a:cubicBezTo>
                  <a:cubicBezTo>
                    <a:pt x="219" y="42"/>
                    <a:pt x="216" y="42"/>
                    <a:pt x="214" y="42"/>
                  </a:cubicBezTo>
                  <a:cubicBezTo>
                    <a:pt x="212" y="42"/>
                    <a:pt x="210" y="42"/>
                    <a:pt x="208" y="42"/>
                  </a:cubicBezTo>
                  <a:cubicBezTo>
                    <a:pt x="197" y="45"/>
                    <a:pt x="191" y="51"/>
                    <a:pt x="190" y="62"/>
                  </a:cubicBezTo>
                  <a:cubicBezTo>
                    <a:pt x="190" y="73"/>
                    <a:pt x="193" y="82"/>
                    <a:pt x="201" y="90"/>
                  </a:cubicBezTo>
                  <a:cubicBezTo>
                    <a:pt x="205" y="94"/>
                    <a:pt x="203" y="99"/>
                    <a:pt x="198" y="101"/>
                  </a:cubicBezTo>
                  <a:cubicBezTo>
                    <a:pt x="198" y="101"/>
                    <a:pt x="198" y="102"/>
                    <a:pt x="197" y="102"/>
                  </a:cubicBezTo>
                  <a:cubicBezTo>
                    <a:pt x="198" y="102"/>
                    <a:pt x="199" y="103"/>
                    <a:pt x="200" y="104"/>
                  </a:cubicBezTo>
                  <a:cubicBezTo>
                    <a:pt x="203" y="108"/>
                    <a:pt x="205" y="113"/>
                    <a:pt x="204" y="119"/>
                  </a:cubicBezTo>
                  <a:cubicBezTo>
                    <a:pt x="203" y="124"/>
                    <a:pt x="199" y="129"/>
                    <a:pt x="193" y="132"/>
                  </a:cubicBezTo>
                  <a:cubicBezTo>
                    <a:pt x="192" y="133"/>
                    <a:pt x="190" y="133"/>
                    <a:pt x="189" y="134"/>
                  </a:cubicBezTo>
                  <a:cubicBezTo>
                    <a:pt x="197" y="135"/>
                    <a:pt x="205" y="135"/>
                    <a:pt x="214" y="136"/>
                  </a:cubicBezTo>
                  <a:cubicBezTo>
                    <a:pt x="226" y="135"/>
                    <a:pt x="235" y="135"/>
                    <a:pt x="244" y="133"/>
                  </a:cubicBezTo>
                  <a:cubicBezTo>
                    <a:pt x="247" y="132"/>
                    <a:pt x="249" y="131"/>
                    <a:pt x="252" y="130"/>
                  </a:cubicBezTo>
                  <a:cubicBezTo>
                    <a:pt x="260" y="126"/>
                    <a:pt x="258" y="119"/>
                    <a:pt x="256" y="116"/>
                  </a:cubicBezTo>
                  <a:close/>
                  <a:moveTo>
                    <a:pt x="61" y="119"/>
                  </a:moveTo>
                  <a:cubicBezTo>
                    <a:pt x="60" y="114"/>
                    <a:pt x="62" y="108"/>
                    <a:pt x="66" y="104"/>
                  </a:cubicBezTo>
                  <a:cubicBezTo>
                    <a:pt x="68" y="102"/>
                    <a:pt x="70" y="101"/>
                    <a:pt x="72" y="99"/>
                  </a:cubicBezTo>
                  <a:cubicBezTo>
                    <a:pt x="71" y="99"/>
                    <a:pt x="70" y="98"/>
                    <a:pt x="69" y="98"/>
                  </a:cubicBezTo>
                  <a:cubicBezTo>
                    <a:pt x="63" y="95"/>
                    <a:pt x="61" y="90"/>
                    <a:pt x="65" y="85"/>
                  </a:cubicBezTo>
                  <a:cubicBezTo>
                    <a:pt x="74" y="77"/>
                    <a:pt x="77" y="66"/>
                    <a:pt x="77" y="54"/>
                  </a:cubicBezTo>
                  <a:cubicBezTo>
                    <a:pt x="76" y="42"/>
                    <a:pt x="69" y="35"/>
                    <a:pt x="58" y="32"/>
                  </a:cubicBezTo>
                  <a:cubicBezTo>
                    <a:pt x="55" y="32"/>
                    <a:pt x="53" y="32"/>
                    <a:pt x="51" y="32"/>
                  </a:cubicBezTo>
                  <a:cubicBezTo>
                    <a:pt x="48" y="32"/>
                    <a:pt x="46" y="32"/>
                    <a:pt x="43" y="32"/>
                  </a:cubicBezTo>
                  <a:cubicBezTo>
                    <a:pt x="32" y="35"/>
                    <a:pt x="25" y="42"/>
                    <a:pt x="24" y="54"/>
                  </a:cubicBezTo>
                  <a:cubicBezTo>
                    <a:pt x="24" y="66"/>
                    <a:pt x="27" y="77"/>
                    <a:pt x="36" y="85"/>
                  </a:cubicBezTo>
                  <a:cubicBezTo>
                    <a:pt x="40" y="90"/>
                    <a:pt x="38" y="95"/>
                    <a:pt x="33" y="98"/>
                  </a:cubicBezTo>
                  <a:cubicBezTo>
                    <a:pt x="30" y="99"/>
                    <a:pt x="26" y="100"/>
                    <a:pt x="23" y="101"/>
                  </a:cubicBezTo>
                  <a:cubicBezTo>
                    <a:pt x="17" y="105"/>
                    <a:pt x="10" y="108"/>
                    <a:pt x="5" y="114"/>
                  </a:cubicBezTo>
                  <a:cubicBezTo>
                    <a:pt x="0" y="119"/>
                    <a:pt x="0" y="126"/>
                    <a:pt x="9" y="130"/>
                  </a:cubicBezTo>
                  <a:cubicBezTo>
                    <a:pt x="12" y="131"/>
                    <a:pt x="15" y="132"/>
                    <a:pt x="18" y="133"/>
                  </a:cubicBezTo>
                  <a:cubicBezTo>
                    <a:pt x="28" y="135"/>
                    <a:pt x="38" y="135"/>
                    <a:pt x="51" y="136"/>
                  </a:cubicBezTo>
                  <a:cubicBezTo>
                    <a:pt x="61" y="135"/>
                    <a:pt x="69" y="135"/>
                    <a:pt x="77" y="134"/>
                  </a:cubicBezTo>
                  <a:cubicBezTo>
                    <a:pt x="76" y="133"/>
                    <a:pt x="74" y="133"/>
                    <a:pt x="73" y="132"/>
                  </a:cubicBezTo>
                  <a:cubicBezTo>
                    <a:pt x="66" y="129"/>
                    <a:pt x="62" y="124"/>
                    <a:pt x="61" y="119"/>
                  </a:cubicBezTo>
                  <a:close/>
                </a:path>
              </a:pathLst>
            </a:custGeom>
            <a:solidFill>
              <a:srgbClr val="5D5D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grpSp>
      <p:grpSp>
        <p:nvGrpSpPr>
          <p:cNvPr id="2" name="Группа 1">
            <a:extLst>
              <a:ext uri="{FF2B5EF4-FFF2-40B4-BE49-F238E27FC236}">
                <a16:creationId xmlns:a16="http://schemas.microsoft.com/office/drawing/2014/main" id="{2D112DCB-EB45-8546-B601-90E036356762}"/>
              </a:ext>
            </a:extLst>
          </p:cNvPr>
          <p:cNvGrpSpPr/>
          <p:nvPr/>
        </p:nvGrpSpPr>
        <p:grpSpPr>
          <a:xfrm>
            <a:off x="2828114" y="1894185"/>
            <a:ext cx="1809425" cy="328952"/>
            <a:chOff x="6350" y="703262"/>
            <a:chExt cx="6402387" cy="1714500"/>
          </a:xfrm>
        </p:grpSpPr>
        <p:sp>
          <p:nvSpPr>
            <p:cNvPr id="198" name="Google Shape;198;p15"/>
            <p:cNvSpPr txBox="1"/>
            <p:nvPr/>
          </p:nvSpPr>
          <p:spPr>
            <a:xfrm>
              <a:off x="6350" y="1066800"/>
              <a:ext cx="3821112" cy="995362"/>
            </a:xfrm>
            <a:prstGeom prst="rect">
              <a:avLst/>
            </a:prstGeom>
            <a:solidFill>
              <a:srgbClr val="F5F3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07" name="Google Shape;207;p15"/>
            <p:cNvSpPr/>
            <p:nvPr/>
          </p:nvSpPr>
          <p:spPr>
            <a:xfrm>
              <a:off x="3487737" y="1066800"/>
              <a:ext cx="2065337" cy="995362"/>
            </a:xfrm>
            <a:custGeom>
              <a:avLst/>
              <a:gdLst/>
              <a:ahLst/>
              <a:cxnLst/>
              <a:rect l="l" t="t" r="r" b="b"/>
              <a:pathLst>
                <a:path w="1301" h="627" extrusionOk="0">
                  <a:moveTo>
                    <a:pt x="1048" y="622"/>
                  </a:moveTo>
                  <a:lnTo>
                    <a:pt x="1301" y="311"/>
                  </a:lnTo>
                  <a:lnTo>
                    <a:pt x="1048" y="0"/>
                  </a:lnTo>
                  <a:lnTo>
                    <a:pt x="0" y="0"/>
                  </a:lnTo>
                  <a:lnTo>
                    <a:pt x="214" y="314"/>
                  </a:lnTo>
                  <a:lnTo>
                    <a:pt x="4" y="627"/>
                  </a:lnTo>
                  <a:lnTo>
                    <a:pt x="1048" y="622"/>
                  </a:lnTo>
                  <a:close/>
                </a:path>
              </a:pathLst>
            </a:custGeom>
            <a:solidFill>
              <a:srgbClr val="CBC2C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12" name="Google Shape;212;p15"/>
            <p:cNvSpPr/>
            <p:nvPr/>
          </p:nvSpPr>
          <p:spPr>
            <a:xfrm>
              <a:off x="4856162" y="703262"/>
              <a:ext cx="1552575" cy="857250"/>
            </a:xfrm>
            <a:custGeom>
              <a:avLst/>
              <a:gdLst/>
              <a:ahLst/>
              <a:cxnLst/>
              <a:rect l="l" t="t" r="r" b="b"/>
              <a:pathLst>
                <a:path w="978" h="540" extrusionOk="0">
                  <a:moveTo>
                    <a:pt x="978" y="540"/>
                  </a:moveTo>
                  <a:lnTo>
                    <a:pt x="540" y="0"/>
                  </a:lnTo>
                  <a:lnTo>
                    <a:pt x="0" y="0"/>
                  </a:lnTo>
                  <a:lnTo>
                    <a:pt x="439" y="540"/>
                  </a:lnTo>
                  <a:lnTo>
                    <a:pt x="978" y="540"/>
                  </a:lnTo>
                  <a:close/>
                </a:path>
              </a:pathLst>
            </a:custGeom>
            <a:solidFill>
              <a:srgbClr val="8C736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13" name="Google Shape;213;p15"/>
            <p:cNvSpPr/>
            <p:nvPr/>
          </p:nvSpPr>
          <p:spPr>
            <a:xfrm>
              <a:off x="4856162" y="1560512"/>
              <a:ext cx="1552575" cy="857250"/>
            </a:xfrm>
            <a:custGeom>
              <a:avLst/>
              <a:gdLst/>
              <a:ahLst/>
              <a:cxnLst/>
              <a:rect l="l" t="t" r="r" b="b"/>
              <a:pathLst>
                <a:path w="978" h="540" extrusionOk="0">
                  <a:moveTo>
                    <a:pt x="540" y="540"/>
                  </a:moveTo>
                  <a:lnTo>
                    <a:pt x="978" y="0"/>
                  </a:lnTo>
                  <a:lnTo>
                    <a:pt x="439" y="0"/>
                  </a:lnTo>
                  <a:lnTo>
                    <a:pt x="0" y="540"/>
                  </a:lnTo>
                  <a:lnTo>
                    <a:pt x="540" y="540"/>
                  </a:lnTo>
                  <a:close/>
                </a:path>
              </a:pathLst>
            </a:custGeom>
            <a:solidFill>
              <a:srgbClr val="7862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sp>
          <p:nvSpPr>
            <p:cNvPr id="222" name="Google Shape;222;p15"/>
            <p:cNvSpPr/>
            <p:nvPr/>
          </p:nvSpPr>
          <p:spPr>
            <a:xfrm>
              <a:off x="4251325" y="1258887"/>
              <a:ext cx="647700" cy="577850"/>
            </a:xfrm>
            <a:custGeom>
              <a:avLst/>
              <a:gdLst/>
              <a:ahLst/>
              <a:cxnLst/>
              <a:rect l="l" t="t" r="r" b="b"/>
              <a:pathLst>
                <a:path w="169" h="151" extrusionOk="0">
                  <a:moveTo>
                    <a:pt x="115" y="20"/>
                  </a:moveTo>
                  <a:cubicBezTo>
                    <a:pt x="105" y="20"/>
                    <a:pt x="105" y="20"/>
                    <a:pt x="105" y="20"/>
                  </a:cubicBezTo>
                  <a:cubicBezTo>
                    <a:pt x="104" y="14"/>
                    <a:pt x="99" y="10"/>
                    <a:pt x="94" y="10"/>
                  </a:cubicBezTo>
                  <a:cubicBezTo>
                    <a:pt x="75" y="10"/>
                    <a:pt x="75" y="10"/>
                    <a:pt x="75" y="10"/>
                  </a:cubicBezTo>
                  <a:cubicBezTo>
                    <a:pt x="69" y="10"/>
                    <a:pt x="65" y="14"/>
                    <a:pt x="64" y="20"/>
                  </a:cubicBezTo>
                  <a:cubicBezTo>
                    <a:pt x="54" y="20"/>
                    <a:pt x="54" y="20"/>
                    <a:pt x="54" y="20"/>
                  </a:cubicBezTo>
                  <a:cubicBezTo>
                    <a:pt x="54" y="9"/>
                    <a:pt x="63" y="0"/>
                    <a:pt x="72" y="0"/>
                  </a:cubicBezTo>
                  <a:cubicBezTo>
                    <a:pt x="96" y="0"/>
                    <a:pt x="96" y="0"/>
                    <a:pt x="96" y="0"/>
                  </a:cubicBezTo>
                  <a:cubicBezTo>
                    <a:pt x="106" y="0"/>
                    <a:pt x="114" y="9"/>
                    <a:pt x="115" y="20"/>
                  </a:cubicBezTo>
                  <a:close/>
                  <a:moveTo>
                    <a:pt x="26" y="84"/>
                  </a:moveTo>
                  <a:cubicBezTo>
                    <a:pt x="68" y="84"/>
                    <a:pt x="68" y="84"/>
                    <a:pt x="68" y="84"/>
                  </a:cubicBezTo>
                  <a:cubicBezTo>
                    <a:pt x="68" y="78"/>
                    <a:pt x="68" y="78"/>
                    <a:pt x="68" y="78"/>
                  </a:cubicBezTo>
                  <a:cubicBezTo>
                    <a:pt x="68" y="74"/>
                    <a:pt x="72" y="70"/>
                    <a:pt x="76" y="70"/>
                  </a:cubicBezTo>
                  <a:cubicBezTo>
                    <a:pt x="93" y="70"/>
                    <a:pt x="93" y="70"/>
                    <a:pt x="93" y="70"/>
                  </a:cubicBezTo>
                  <a:cubicBezTo>
                    <a:pt x="97" y="70"/>
                    <a:pt x="101" y="74"/>
                    <a:pt x="101" y="78"/>
                  </a:cubicBezTo>
                  <a:cubicBezTo>
                    <a:pt x="101" y="84"/>
                    <a:pt x="101" y="84"/>
                    <a:pt x="101" y="84"/>
                  </a:cubicBezTo>
                  <a:cubicBezTo>
                    <a:pt x="143" y="84"/>
                    <a:pt x="143" y="84"/>
                    <a:pt x="143" y="84"/>
                  </a:cubicBezTo>
                  <a:cubicBezTo>
                    <a:pt x="156" y="84"/>
                    <a:pt x="166" y="74"/>
                    <a:pt x="169" y="60"/>
                  </a:cubicBezTo>
                  <a:cubicBezTo>
                    <a:pt x="169" y="47"/>
                    <a:pt x="169" y="47"/>
                    <a:pt x="169" y="47"/>
                  </a:cubicBezTo>
                  <a:cubicBezTo>
                    <a:pt x="169" y="35"/>
                    <a:pt x="160" y="25"/>
                    <a:pt x="149" y="25"/>
                  </a:cubicBezTo>
                  <a:cubicBezTo>
                    <a:pt x="139" y="25"/>
                    <a:pt x="139" y="25"/>
                    <a:pt x="139" y="25"/>
                  </a:cubicBezTo>
                  <a:cubicBezTo>
                    <a:pt x="135" y="25"/>
                    <a:pt x="135" y="25"/>
                    <a:pt x="135" y="25"/>
                  </a:cubicBezTo>
                  <a:cubicBezTo>
                    <a:pt x="128" y="25"/>
                    <a:pt x="128" y="25"/>
                    <a:pt x="128" y="25"/>
                  </a:cubicBezTo>
                  <a:cubicBezTo>
                    <a:pt x="121" y="25"/>
                    <a:pt x="121" y="25"/>
                    <a:pt x="121" y="25"/>
                  </a:cubicBezTo>
                  <a:cubicBezTo>
                    <a:pt x="116" y="25"/>
                    <a:pt x="116" y="25"/>
                    <a:pt x="116" y="25"/>
                  </a:cubicBezTo>
                  <a:cubicBezTo>
                    <a:pt x="104" y="25"/>
                    <a:pt x="104" y="25"/>
                    <a:pt x="104" y="25"/>
                  </a:cubicBezTo>
                  <a:cubicBezTo>
                    <a:pt x="65" y="25"/>
                    <a:pt x="65" y="25"/>
                    <a:pt x="65" y="25"/>
                  </a:cubicBezTo>
                  <a:cubicBezTo>
                    <a:pt x="53" y="25"/>
                    <a:pt x="53" y="25"/>
                    <a:pt x="53" y="25"/>
                  </a:cubicBezTo>
                  <a:cubicBezTo>
                    <a:pt x="39" y="25"/>
                    <a:pt x="39" y="25"/>
                    <a:pt x="39" y="25"/>
                  </a:cubicBezTo>
                  <a:cubicBezTo>
                    <a:pt x="32" y="25"/>
                    <a:pt x="32" y="25"/>
                    <a:pt x="32" y="25"/>
                  </a:cubicBezTo>
                  <a:cubicBezTo>
                    <a:pt x="26" y="25"/>
                    <a:pt x="26" y="25"/>
                    <a:pt x="26" y="25"/>
                  </a:cubicBezTo>
                  <a:cubicBezTo>
                    <a:pt x="20" y="25"/>
                    <a:pt x="20" y="25"/>
                    <a:pt x="20" y="25"/>
                  </a:cubicBezTo>
                  <a:cubicBezTo>
                    <a:pt x="9" y="25"/>
                    <a:pt x="0" y="35"/>
                    <a:pt x="0" y="47"/>
                  </a:cubicBezTo>
                  <a:cubicBezTo>
                    <a:pt x="0" y="60"/>
                    <a:pt x="0" y="60"/>
                    <a:pt x="0" y="60"/>
                  </a:cubicBezTo>
                  <a:cubicBezTo>
                    <a:pt x="2" y="74"/>
                    <a:pt x="13" y="84"/>
                    <a:pt x="26" y="84"/>
                  </a:cubicBezTo>
                  <a:close/>
                  <a:moveTo>
                    <a:pt x="143" y="91"/>
                  </a:moveTo>
                  <a:cubicBezTo>
                    <a:pt x="101" y="91"/>
                    <a:pt x="101" y="91"/>
                    <a:pt x="101" y="91"/>
                  </a:cubicBezTo>
                  <a:cubicBezTo>
                    <a:pt x="101" y="97"/>
                    <a:pt x="101" y="97"/>
                    <a:pt x="101" y="97"/>
                  </a:cubicBezTo>
                  <a:cubicBezTo>
                    <a:pt x="101" y="102"/>
                    <a:pt x="97" y="106"/>
                    <a:pt x="93" y="106"/>
                  </a:cubicBezTo>
                  <a:cubicBezTo>
                    <a:pt x="76" y="106"/>
                    <a:pt x="76" y="106"/>
                    <a:pt x="76" y="106"/>
                  </a:cubicBezTo>
                  <a:cubicBezTo>
                    <a:pt x="72" y="106"/>
                    <a:pt x="68" y="102"/>
                    <a:pt x="68" y="97"/>
                  </a:cubicBezTo>
                  <a:cubicBezTo>
                    <a:pt x="68" y="91"/>
                    <a:pt x="68" y="91"/>
                    <a:pt x="68" y="91"/>
                  </a:cubicBezTo>
                  <a:cubicBezTo>
                    <a:pt x="26" y="91"/>
                    <a:pt x="26" y="91"/>
                    <a:pt x="26" y="91"/>
                  </a:cubicBezTo>
                  <a:cubicBezTo>
                    <a:pt x="15" y="91"/>
                    <a:pt x="6" y="85"/>
                    <a:pt x="0" y="77"/>
                  </a:cubicBezTo>
                  <a:cubicBezTo>
                    <a:pt x="0" y="129"/>
                    <a:pt x="0" y="129"/>
                    <a:pt x="0" y="129"/>
                  </a:cubicBezTo>
                  <a:cubicBezTo>
                    <a:pt x="0" y="141"/>
                    <a:pt x="9" y="151"/>
                    <a:pt x="20" y="151"/>
                  </a:cubicBezTo>
                  <a:cubicBezTo>
                    <a:pt x="26" y="151"/>
                    <a:pt x="26" y="151"/>
                    <a:pt x="26" y="151"/>
                  </a:cubicBezTo>
                  <a:cubicBezTo>
                    <a:pt x="32" y="151"/>
                    <a:pt x="32" y="151"/>
                    <a:pt x="32" y="151"/>
                  </a:cubicBezTo>
                  <a:cubicBezTo>
                    <a:pt x="39" y="151"/>
                    <a:pt x="39" y="151"/>
                    <a:pt x="39" y="151"/>
                  </a:cubicBezTo>
                  <a:cubicBezTo>
                    <a:pt x="128" y="151"/>
                    <a:pt x="128" y="151"/>
                    <a:pt x="128" y="151"/>
                  </a:cubicBezTo>
                  <a:cubicBezTo>
                    <a:pt x="135" y="151"/>
                    <a:pt x="135" y="151"/>
                    <a:pt x="135" y="151"/>
                  </a:cubicBezTo>
                  <a:cubicBezTo>
                    <a:pt x="139" y="151"/>
                    <a:pt x="139" y="151"/>
                    <a:pt x="139" y="151"/>
                  </a:cubicBezTo>
                  <a:cubicBezTo>
                    <a:pt x="149" y="151"/>
                    <a:pt x="149" y="151"/>
                    <a:pt x="149" y="151"/>
                  </a:cubicBezTo>
                  <a:cubicBezTo>
                    <a:pt x="160" y="151"/>
                    <a:pt x="169" y="141"/>
                    <a:pt x="169" y="129"/>
                  </a:cubicBezTo>
                  <a:cubicBezTo>
                    <a:pt x="169" y="77"/>
                    <a:pt x="169" y="77"/>
                    <a:pt x="169" y="77"/>
                  </a:cubicBezTo>
                  <a:cubicBezTo>
                    <a:pt x="163" y="85"/>
                    <a:pt x="154" y="91"/>
                    <a:pt x="143" y="91"/>
                  </a:cubicBezTo>
                  <a:close/>
                  <a:moveTo>
                    <a:pt x="92" y="76"/>
                  </a:moveTo>
                  <a:cubicBezTo>
                    <a:pt x="77" y="76"/>
                    <a:pt x="77" y="76"/>
                    <a:pt x="77" y="76"/>
                  </a:cubicBezTo>
                  <a:cubicBezTo>
                    <a:pt x="75" y="76"/>
                    <a:pt x="74" y="78"/>
                    <a:pt x="74" y="79"/>
                  </a:cubicBezTo>
                  <a:cubicBezTo>
                    <a:pt x="74" y="83"/>
                    <a:pt x="74" y="83"/>
                    <a:pt x="74" y="83"/>
                  </a:cubicBezTo>
                  <a:cubicBezTo>
                    <a:pt x="74" y="85"/>
                    <a:pt x="74" y="85"/>
                    <a:pt x="74" y="85"/>
                  </a:cubicBezTo>
                  <a:cubicBezTo>
                    <a:pt x="74" y="91"/>
                    <a:pt x="74" y="91"/>
                    <a:pt x="74" y="91"/>
                  </a:cubicBezTo>
                  <a:cubicBezTo>
                    <a:pt x="74" y="93"/>
                    <a:pt x="74" y="93"/>
                    <a:pt x="74" y="93"/>
                  </a:cubicBezTo>
                  <a:cubicBezTo>
                    <a:pt x="74" y="97"/>
                    <a:pt x="74" y="97"/>
                    <a:pt x="74" y="97"/>
                  </a:cubicBezTo>
                  <a:cubicBezTo>
                    <a:pt x="74" y="98"/>
                    <a:pt x="75" y="100"/>
                    <a:pt x="77" y="100"/>
                  </a:cubicBezTo>
                  <a:cubicBezTo>
                    <a:pt x="92" y="100"/>
                    <a:pt x="92" y="100"/>
                    <a:pt x="92" y="100"/>
                  </a:cubicBezTo>
                  <a:cubicBezTo>
                    <a:pt x="94" y="100"/>
                    <a:pt x="95" y="98"/>
                    <a:pt x="95" y="97"/>
                  </a:cubicBezTo>
                  <a:cubicBezTo>
                    <a:pt x="95" y="93"/>
                    <a:pt x="95" y="93"/>
                    <a:pt x="95" y="93"/>
                  </a:cubicBezTo>
                  <a:cubicBezTo>
                    <a:pt x="95" y="91"/>
                    <a:pt x="95" y="91"/>
                    <a:pt x="95" y="91"/>
                  </a:cubicBezTo>
                  <a:cubicBezTo>
                    <a:pt x="95" y="85"/>
                    <a:pt x="95" y="85"/>
                    <a:pt x="95" y="85"/>
                  </a:cubicBezTo>
                  <a:cubicBezTo>
                    <a:pt x="95" y="83"/>
                    <a:pt x="95" y="83"/>
                    <a:pt x="95" y="83"/>
                  </a:cubicBezTo>
                  <a:cubicBezTo>
                    <a:pt x="95" y="79"/>
                    <a:pt x="95" y="79"/>
                    <a:pt x="95" y="79"/>
                  </a:cubicBezTo>
                  <a:cubicBezTo>
                    <a:pt x="95" y="78"/>
                    <a:pt x="94" y="76"/>
                    <a:pt x="92" y="76"/>
                  </a:cubicBezTo>
                  <a:close/>
                </a:path>
              </a:pathLst>
            </a:custGeom>
            <a:solidFill>
              <a:srgbClr val="5D5D5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000" b="0" i="0" u="none">
                <a:solidFill>
                  <a:schemeClr val="dk1"/>
                </a:solidFill>
                <a:latin typeface="Calibri"/>
                <a:ea typeface="Calibri"/>
                <a:cs typeface="Calibri"/>
                <a:sym typeface="Calibri"/>
              </a:endParaRPr>
            </a:p>
          </p:txBody>
        </p:sp>
      </p:grpSp>
      <p:sp>
        <p:nvSpPr>
          <p:cNvPr id="223" name="Google Shape;223;p15"/>
          <p:cNvSpPr txBox="1"/>
          <p:nvPr/>
        </p:nvSpPr>
        <p:spPr>
          <a:xfrm>
            <a:off x="4398854" y="602625"/>
            <a:ext cx="5547204" cy="852364"/>
          </a:xfrm>
          <a:prstGeom prst="rect">
            <a:avLst/>
          </a:prstGeom>
          <a:noFill/>
          <a:ln>
            <a:noFill/>
          </a:ln>
        </p:spPr>
        <p:txBody>
          <a:bodyPr spcFirstLastPara="1" wrap="square" lIns="0" tIns="0" rIns="0" bIns="0" anchor="t" anchorCtr="0">
            <a:noAutofit/>
          </a:bodyPr>
          <a:lstStyle/>
          <a:p>
            <a:r>
              <a:rPr lang="en-US" sz="3200" b="1" u="sng" dirty="0" smtClean="0">
                <a:solidFill>
                  <a:srgbClr val="C00000"/>
                </a:solidFill>
              </a:rPr>
              <a:t>EQUIPMENTS:</a:t>
            </a:r>
            <a:endParaRPr lang="en-US" sz="3200" u="sng" dirty="0">
              <a:solidFill>
                <a:srgbClr val="C00000"/>
              </a:solidFill>
            </a:endParaRPr>
          </a:p>
        </p:txBody>
      </p:sp>
      <p:sp>
        <p:nvSpPr>
          <p:cNvPr id="224" name="Google Shape;224;p15"/>
          <p:cNvSpPr txBox="1"/>
          <p:nvPr/>
        </p:nvSpPr>
        <p:spPr>
          <a:xfrm>
            <a:off x="4735887" y="3584891"/>
            <a:ext cx="2575308" cy="50492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31F20"/>
              </a:buClr>
              <a:buSzPts val="2100"/>
              <a:buFont typeface="Open Sans SemiBold"/>
              <a:buNone/>
            </a:pPr>
            <a:r>
              <a:rPr lang="en-US" sz="2100" i="0" u="none" dirty="0">
                <a:solidFill>
                  <a:schemeClr val="tx1"/>
                </a:solidFill>
                <a:latin typeface="+mn-lt"/>
                <a:ea typeface="Open Sans Semibold"/>
                <a:cs typeface="Open Sans Semibold"/>
                <a:sym typeface="Open Sans SemiBold"/>
              </a:rPr>
              <a:t>7 Segment Display</a:t>
            </a:r>
            <a:endParaRPr dirty="0">
              <a:solidFill>
                <a:schemeClr val="tx1"/>
              </a:solidFill>
              <a:latin typeface="+mn-lt"/>
            </a:endParaRPr>
          </a:p>
        </p:txBody>
      </p:sp>
      <p:sp>
        <p:nvSpPr>
          <p:cNvPr id="225" name="Google Shape;225;p15"/>
          <p:cNvSpPr txBox="1"/>
          <p:nvPr/>
        </p:nvSpPr>
        <p:spPr>
          <a:xfrm>
            <a:off x="4626083" y="3004404"/>
            <a:ext cx="3524335" cy="703091"/>
          </a:xfrm>
          <a:prstGeom prst="rect">
            <a:avLst/>
          </a:prstGeom>
          <a:noFill/>
          <a:ln>
            <a:noFill/>
          </a:ln>
        </p:spPr>
        <p:txBody>
          <a:bodyPr spcFirstLastPara="1" wrap="square" lIns="0" tIns="0" rIns="0" bIns="0" anchor="t" anchorCtr="0">
            <a:noAutofit/>
          </a:bodyPr>
          <a:lstStyle/>
          <a:p>
            <a:pPr lvl="0"/>
            <a:r>
              <a:rPr lang="en-US" sz="2000" dirty="0" smtClean="0"/>
              <a:t>  CD4510 </a:t>
            </a:r>
            <a:r>
              <a:rPr lang="en-US" sz="2000" dirty="0"/>
              <a:t>Up/Down Counter IC</a:t>
            </a:r>
          </a:p>
        </p:txBody>
      </p:sp>
      <p:sp>
        <p:nvSpPr>
          <p:cNvPr id="227" name="Google Shape;227;p15"/>
          <p:cNvSpPr txBox="1"/>
          <p:nvPr/>
        </p:nvSpPr>
        <p:spPr>
          <a:xfrm>
            <a:off x="4767319" y="4200925"/>
            <a:ext cx="3287236" cy="568765"/>
          </a:xfrm>
          <a:prstGeom prst="rect">
            <a:avLst/>
          </a:prstGeom>
          <a:noFill/>
          <a:ln>
            <a:noFill/>
          </a:ln>
        </p:spPr>
        <p:txBody>
          <a:bodyPr spcFirstLastPara="1" wrap="square" lIns="0" tIns="0" rIns="0" bIns="0" anchor="t" anchorCtr="0">
            <a:noAutofit/>
          </a:bodyPr>
          <a:lstStyle/>
          <a:p>
            <a:pPr lvl="0"/>
            <a:r>
              <a:rPr lang="en-US" sz="1800" dirty="0"/>
              <a:t>74LS48 BCD to 7 segment Decoder</a:t>
            </a:r>
          </a:p>
        </p:txBody>
      </p:sp>
      <p:sp>
        <p:nvSpPr>
          <p:cNvPr id="230" name="Google Shape;230;p15"/>
          <p:cNvSpPr txBox="1"/>
          <p:nvPr/>
        </p:nvSpPr>
        <p:spPr>
          <a:xfrm>
            <a:off x="4657515" y="1764225"/>
            <a:ext cx="1797050" cy="738187"/>
          </a:xfrm>
          <a:prstGeom prst="rect">
            <a:avLst/>
          </a:prstGeom>
          <a:noFill/>
          <a:ln>
            <a:noFill/>
          </a:ln>
        </p:spPr>
        <p:txBody>
          <a:bodyPr spcFirstLastPara="1" wrap="square" lIns="91425" tIns="45700" rIns="91425" bIns="45700" anchor="t" anchorCtr="0">
            <a:noAutofit/>
          </a:bodyPr>
          <a:lstStyle/>
          <a:p>
            <a:pPr lvl="0">
              <a:buClr>
                <a:schemeClr val="dk1"/>
              </a:buClr>
              <a:buSzPts val="1400"/>
            </a:pPr>
            <a:r>
              <a:rPr lang="en-US" sz="2000" dirty="0"/>
              <a:t> Logic gate </a:t>
            </a:r>
            <a:endParaRPr sz="2000" dirty="0"/>
          </a:p>
        </p:txBody>
      </p:sp>
      <p:sp>
        <p:nvSpPr>
          <p:cNvPr id="231" name="Google Shape;231;p15"/>
          <p:cNvSpPr txBox="1"/>
          <p:nvPr/>
        </p:nvSpPr>
        <p:spPr>
          <a:xfrm>
            <a:off x="4637539" y="2284620"/>
            <a:ext cx="1798637" cy="738187"/>
          </a:xfrm>
          <a:prstGeom prst="rect">
            <a:avLst/>
          </a:prstGeom>
          <a:noFill/>
          <a:ln>
            <a:noFill/>
          </a:ln>
        </p:spPr>
        <p:txBody>
          <a:bodyPr spcFirstLastPara="1" wrap="square" lIns="91425" tIns="45700" rIns="91425" bIns="45700" anchor="t" anchorCtr="0">
            <a:noAutofit/>
          </a:bodyPr>
          <a:lstStyle/>
          <a:p>
            <a:pPr lvl="0">
              <a:buClr>
                <a:schemeClr val="dk1"/>
              </a:buClr>
              <a:buSzPts val="1400"/>
            </a:pPr>
            <a:r>
              <a:rPr lang="en-US" sz="2000" dirty="0"/>
              <a:t>Switches </a:t>
            </a:r>
            <a:endParaRPr sz="2000" dirty="0"/>
          </a:p>
        </p:txBody>
      </p:sp>
      <p:sp>
        <p:nvSpPr>
          <p:cNvPr id="232" name="Google Shape;232;p15"/>
          <p:cNvSpPr txBox="1"/>
          <p:nvPr/>
        </p:nvSpPr>
        <p:spPr>
          <a:xfrm>
            <a:off x="923925" y="5122113"/>
            <a:ext cx="1798637" cy="738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dirty="0"/>
          </a:p>
        </p:txBody>
      </p:sp>
      <p:pic>
        <p:nvPicPr>
          <p:cNvPr id="2050" name="Picture 2" descr="Working with Seven Segment Displays - Introduction to the basics">
            <a:extLst>
              <a:ext uri="{FF2B5EF4-FFF2-40B4-BE49-F238E27FC236}">
                <a16:creationId xmlns:a16="http://schemas.microsoft.com/office/drawing/2014/main" id="{2EC19C7F-1A9A-4AEF-BC05-830824DDF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4515" y="3857061"/>
            <a:ext cx="3011404" cy="30114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asic Logic Gates with Truth Tables - Digital Logic Circuits">
            <a:extLst>
              <a:ext uri="{FF2B5EF4-FFF2-40B4-BE49-F238E27FC236}">
                <a16:creationId xmlns:a16="http://schemas.microsoft.com/office/drawing/2014/main" id="{2A5EE6F4-30D8-4A38-BF1A-04739B2B5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6003" y="2360696"/>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D4510 - An Up/Down Counter With Preset Function">
            <a:extLst>
              <a:ext uri="{FF2B5EF4-FFF2-40B4-BE49-F238E27FC236}">
                <a16:creationId xmlns:a16="http://schemas.microsoft.com/office/drawing/2014/main" id="{272B65AA-93AD-4E2B-A818-1ECBD84D17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906" y="4046621"/>
            <a:ext cx="2270978" cy="2545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14:presetBounceEnd="50000">
                                      <p:stCondLst>
                                        <p:cond delay="300"/>
                                      </p:stCondLst>
                                      <p:endCondLst>
                                        <p:cond evt="begin" delay="0">
                                          <p:tn val="5"/>
                                        </p:cond>
                                      </p:endCondLst>
                                      <p:childTnLst>
                                        <p:set>
                                          <p:cBhvr>
                                            <p:cTn id="6" dur="1" fill="hold">
                                              <p:stCondLst>
                                                <p:cond delay="0"/>
                                              </p:stCondLst>
                                            </p:cTn>
                                            <p:tgtEl>
                                              <p:spTgt spid="232"/>
                                            </p:tgtEl>
                                            <p:attrNameLst>
                                              <p:attrName>style.visibility</p:attrName>
                                            </p:attrNameLst>
                                          </p:cBhvr>
                                          <p:to>
                                            <p:strVal val="visible"/>
                                          </p:to>
                                        </p:set>
                                        <p:anim calcmode="lin" valueType="num" p14:bounceEnd="50000">
                                          <p:cBhvr additive="base">
                                            <p:cTn id="7" dur="1000" fill="hold"/>
                                            <p:tgtEl>
                                              <p:spTgt spid="232"/>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2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nodePh="1">
                                      <p:stCondLst>
                                        <p:cond delay="300"/>
                                      </p:stCondLst>
                                      <p:endCondLst>
                                        <p:cond evt="begin" delay="0">
                                          <p:tn val="5"/>
                                        </p:cond>
                                      </p:endCondLst>
                                      <p:childTnLst>
                                        <p:set>
                                          <p:cBhvr>
                                            <p:cTn id="6" dur="1" fill="hold">
                                              <p:stCondLst>
                                                <p:cond delay="0"/>
                                              </p:stCondLst>
                                            </p:cTn>
                                            <p:tgtEl>
                                              <p:spTgt spid="232"/>
                                            </p:tgtEl>
                                            <p:attrNameLst>
                                              <p:attrName>style.visibility</p:attrName>
                                            </p:attrNameLst>
                                          </p:cBhvr>
                                          <p:to>
                                            <p:strVal val="visible"/>
                                          </p:to>
                                        </p:set>
                                        <p:anim calcmode="lin" valueType="num">
                                          <p:cBhvr additive="base">
                                            <p:cTn id="7" dur="1000" fill="hold"/>
                                            <p:tgtEl>
                                              <p:spTgt spid="232"/>
                                            </p:tgtEl>
                                            <p:attrNameLst>
                                              <p:attrName>ppt_x</p:attrName>
                                            </p:attrNameLst>
                                          </p:cBhvr>
                                          <p:tavLst>
                                            <p:tav tm="0">
                                              <p:val>
                                                <p:strVal val="0-#ppt_w/2"/>
                                              </p:val>
                                            </p:tav>
                                            <p:tav tm="100000">
                                              <p:val>
                                                <p:strVal val="#ppt_x"/>
                                              </p:val>
                                            </p:tav>
                                          </p:tavLst>
                                        </p:anim>
                                        <p:anim calcmode="lin" valueType="num">
                                          <p:cBhvr additive="base">
                                            <p:cTn id="8" dur="1000" fill="hold"/>
                                            <p:tgtEl>
                                              <p:spTgt spid="2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 name="Группа 1">
            <a:extLst>
              <a:ext uri="{FF2B5EF4-FFF2-40B4-BE49-F238E27FC236}">
                <a16:creationId xmlns:a16="http://schemas.microsoft.com/office/drawing/2014/main" id="{1CFE7B05-0093-A84B-B923-BEFF07C74D63}"/>
              </a:ext>
            </a:extLst>
          </p:cNvPr>
          <p:cNvGrpSpPr/>
          <p:nvPr/>
        </p:nvGrpSpPr>
        <p:grpSpPr>
          <a:xfrm>
            <a:off x="1550987" y="207963"/>
            <a:ext cx="1066800" cy="1068387"/>
            <a:chOff x="685800" y="1120775"/>
            <a:chExt cx="1066800" cy="1068387"/>
          </a:xfrm>
        </p:grpSpPr>
        <p:sp>
          <p:nvSpPr>
            <p:cNvPr id="397" name="Google Shape;397;p22"/>
            <p:cNvSpPr/>
            <p:nvPr/>
          </p:nvSpPr>
          <p:spPr>
            <a:xfrm>
              <a:off x="685800" y="1120775"/>
              <a:ext cx="1066800" cy="1068387"/>
            </a:xfrm>
            <a:prstGeom prst="ellipse">
              <a:avLst/>
            </a:prstGeom>
            <a:solidFill>
              <a:srgbClr val="EDE9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14" name="Google Shape;414;p22"/>
            <p:cNvSpPr/>
            <p:nvPr/>
          </p:nvSpPr>
          <p:spPr>
            <a:xfrm>
              <a:off x="900112" y="1276350"/>
              <a:ext cx="650875" cy="760412"/>
            </a:xfrm>
            <a:custGeom>
              <a:avLst/>
              <a:gdLst/>
              <a:ahLst/>
              <a:cxnLst/>
              <a:rect l="l" t="t" r="r" b="b"/>
              <a:pathLst>
                <a:path w="185" h="216" extrusionOk="0">
                  <a:moveTo>
                    <a:pt x="106" y="216"/>
                  </a:moveTo>
                  <a:cubicBezTo>
                    <a:pt x="76" y="216"/>
                    <a:pt x="76" y="216"/>
                    <a:pt x="76" y="216"/>
                  </a:cubicBezTo>
                  <a:cubicBezTo>
                    <a:pt x="74" y="216"/>
                    <a:pt x="72" y="214"/>
                    <a:pt x="72" y="212"/>
                  </a:cubicBezTo>
                  <a:cubicBezTo>
                    <a:pt x="72" y="210"/>
                    <a:pt x="74" y="208"/>
                    <a:pt x="76" y="208"/>
                  </a:cubicBezTo>
                  <a:cubicBezTo>
                    <a:pt x="106" y="208"/>
                    <a:pt x="106" y="208"/>
                    <a:pt x="106" y="208"/>
                  </a:cubicBezTo>
                  <a:cubicBezTo>
                    <a:pt x="108" y="208"/>
                    <a:pt x="110" y="210"/>
                    <a:pt x="110" y="212"/>
                  </a:cubicBezTo>
                  <a:cubicBezTo>
                    <a:pt x="110" y="214"/>
                    <a:pt x="108" y="216"/>
                    <a:pt x="106" y="216"/>
                  </a:cubicBezTo>
                  <a:close/>
                  <a:moveTo>
                    <a:pt x="115" y="202"/>
                  </a:moveTo>
                  <a:cubicBezTo>
                    <a:pt x="68" y="202"/>
                    <a:pt x="68" y="202"/>
                    <a:pt x="68" y="202"/>
                  </a:cubicBezTo>
                  <a:cubicBezTo>
                    <a:pt x="66" y="202"/>
                    <a:pt x="64" y="200"/>
                    <a:pt x="64" y="198"/>
                  </a:cubicBezTo>
                  <a:cubicBezTo>
                    <a:pt x="64" y="196"/>
                    <a:pt x="66" y="194"/>
                    <a:pt x="68" y="194"/>
                  </a:cubicBezTo>
                  <a:cubicBezTo>
                    <a:pt x="115" y="194"/>
                    <a:pt x="115" y="194"/>
                    <a:pt x="115" y="194"/>
                  </a:cubicBezTo>
                  <a:cubicBezTo>
                    <a:pt x="117" y="194"/>
                    <a:pt x="119" y="196"/>
                    <a:pt x="119" y="198"/>
                  </a:cubicBezTo>
                  <a:cubicBezTo>
                    <a:pt x="119" y="200"/>
                    <a:pt x="117" y="202"/>
                    <a:pt x="115" y="202"/>
                  </a:cubicBezTo>
                  <a:close/>
                  <a:moveTo>
                    <a:pt x="91" y="187"/>
                  </a:moveTo>
                  <a:cubicBezTo>
                    <a:pt x="82" y="187"/>
                    <a:pt x="74" y="187"/>
                    <a:pt x="73" y="187"/>
                  </a:cubicBezTo>
                  <a:cubicBezTo>
                    <a:pt x="73" y="187"/>
                    <a:pt x="73" y="187"/>
                    <a:pt x="73" y="187"/>
                  </a:cubicBezTo>
                  <a:cubicBezTo>
                    <a:pt x="65" y="187"/>
                    <a:pt x="61" y="184"/>
                    <a:pt x="59" y="176"/>
                  </a:cubicBezTo>
                  <a:cubicBezTo>
                    <a:pt x="59" y="173"/>
                    <a:pt x="58" y="170"/>
                    <a:pt x="58" y="167"/>
                  </a:cubicBezTo>
                  <a:cubicBezTo>
                    <a:pt x="58" y="163"/>
                    <a:pt x="58" y="159"/>
                    <a:pt x="56" y="156"/>
                  </a:cubicBezTo>
                  <a:cubicBezTo>
                    <a:pt x="50" y="145"/>
                    <a:pt x="46" y="137"/>
                    <a:pt x="40" y="125"/>
                  </a:cubicBezTo>
                  <a:cubicBezTo>
                    <a:pt x="34" y="113"/>
                    <a:pt x="28" y="96"/>
                    <a:pt x="32" y="80"/>
                  </a:cubicBezTo>
                  <a:cubicBezTo>
                    <a:pt x="37" y="59"/>
                    <a:pt x="59" y="39"/>
                    <a:pt x="91" y="38"/>
                  </a:cubicBezTo>
                  <a:cubicBezTo>
                    <a:pt x="123" y="39"/>
                    <a:pt x="145" y="59"/>
                    <a:pt x="150" y="80"/>
                  </a:cubicBezTo>
                  <a:cubicBezTo>
                    <a:pt x="154" y="96"/>
                    <a:pt x="148" y="113"/>
                    <a:pt x="142" y="125"/>
                  </a:cubicBezTo>
                  <a:cubicBezTo>
                    <a:pt x="136" y="137"/>
                    <a:pt x="131" y="145"/>
                    <a:pt x="125" y="156"/>
                  </a:cubicBezTo>
                  <a:cubicBezTo>
                    <a:pt x="123" y="159"/>
                    <a:pt x="123" y="163"/>
                    <a:pt x="123" y="167"/>
                  </a:cubicBezTo>
                  <a:cubicBezTo>
                    <a:pt x="123" y="170"/>
                    <a:pt x="123" y="173"/>
                    <a:pt x="122" y="176"/>
                  </a:cubicBezTo>
                  <a:cubicBezTo>
                    <a:pt x="121" y="184"/>
                    <a:pt x="117" y="187"/>
                    <a:pt x="108" y="187"/>
                  </a:cubicBezTo>
                  <a:cubicBezTo>
                    <a:pt x="108" y="187"/>
                    <a:pt x="100" y="187"/>
                    <a:pt x="91" y="187"/>
                  </a:cubicBezTo>
                  <a:close/>
                  <a:moveTo>
                    <a:pt x="73" y="179"/>
                  </a:moveTo>
                  <a:cubicBezTo>
                    <a:pt x="74" y="179"/>
                    <a:pt x="107" y="179"/>
                    <a:pt x="108" y="179"/>
                  </a:cubicBezTo>
                  <a:cubicBezTo>
                    <a:pt x="113" y="179"/>
                    <a:pt x="114" y="178"/>
                    <a:pt x="114" y="175"/>
                  </a:cubicBezTo>
                  <a:cubicBezTo>
                    <a:pt x="115" y="172"/>
                    <a:pt x="115" y="170"/>
                    <a:pt x="115" y="167"/>
                  </a:cubicBezTo>
                  <a:cubicBezTo>
                    <a:pt x="115" y="162"/>
                    <a:pt x="115" y="157"/>
                    <a:pt x="118" y="152"/>
                  </a:cubicBezTo>
                  <a:cubicBezTo>
                    <a:pt x="124" y="141"/>
                    <a:pt x="128" y="133"/>
                    <a:pt x="134" y="121"/>
                  </a:cubicBezTo>
                  <a:cubicBezTo>
                    <a:pt x="139" y="113"/>
                    <a:pt x="146" y="97"/>
                    <a:pt x="142" y="82"/>
                  </a:cubicBezTo>
                  <a:cubicBezTo>
                    <a:pt x="138" y="65"/>
                    <a:pt x="118" y="47"/>
                    <a:pt x="91" y="47"/>
                  </a:cubicBezTo>
                  <a:cubicBezTo>
                    <a:pt x="63" y="47"/>
                    <a:pt x="44" y="65"/>
                    <a:pt x="40" y="82"/>
                  </a:cubicBezTo>
                  <a:cubicBezTo>
                    <a:pt x="36" y="97"/>
                    <a:pt x="43" y="113"/>
                    <a:pt x="47" y="121"/>
                  </a:cubicBezTo>
                  <a:cubicBezTo>
                    <a:pt x="53" y="133"/>
                    <a:pt x="57" y="141"/>
                    <a:pt x="63" y="152"/>
                  </a:cubicBezTo>
                  <a:cubicBezTo>
                    <a:pt x="66" y="157"/>
                    <a:pt x="66" y="162"/>
                    <a:pt x="66" y="167"/>
                  </a:cubicBezTo>
                  <a:cubicBezTo>
                    <a:pt x="67" y="170"/>
                    <a:pt x="67" y="172"/>
                    <a:pt x="67" y="175"/>
                  </a:cubicBezTo>
                  <a:cubicBezTo>
                    <a:pt x="68" y="178"/>
                    <a:pt x="68" y="179"/>
                    <a:pt x="73" y="179"/>
                  </a:cubicBezTo>
                  <a:cubicBezTo>
                    <a:pt x="73" y="179"/>
                    <a:pt x="73" y="179"/>
                    <a:pt x="73" y="179"/>
                  </a:cubicBezTo>
                  <a:close/>
                  <a:moveTo>
                    <a:pt x="20" y="99"/>
                  </a:moveTo>
                  <a:cubicBezTo>
                    <a:pt x="4" y="99"/>
                    <a:pt x="4" y="99"/>
                    <a:pt x="4" y="99"/>
                  </a:cubicBezTo>
                  <a:cubicBezTo>
                    <a:pt x="2" y="99"/>
                    <a:pt x="0" y="97"/>
                    <a:pt x="0" y="95"/>
                  </a:cubicBezTo>
                  <a:cubicBezTo>
                    <a:pt x="0" y="93"/>
                    <a:pt x="2" y="91"/>
                    <a:pt x="4" y="91"/>
                  </a:cubicBezTo>
                  <a:cubicBezTo>
                    <a:pt x="20" y="91"/>
                    <a:pt x="20" y="91"/>
                    <a:pt x="20" y="91"/>
                  </a:cubicBezTo>
                  <a:cubicBezTo>
                    <a:pt x="22" y="91"/>
                    <a:pt x="24" y="93"/>
                    <a:pt x="24" y="95"/>
                  </a:cubicBezTo>
                  <a:cubicBezTo>
                    <a:pt x="24" y="97"/>
                    <a:pt x="22" y="99"/>
                    <a:pt x="20" y="99"/>
                  </a:cubicBezTo>
                  <a:close/>
                  <a:moveTo>
                    <a:pt x="181" y="96"/>
                  </a:moveTo>
                  <a:cubicBezTo>
                    <a:pt x="161" y="96"/>
                    <a:pt x="161" y="96"/>
                    <a:pt x="161" y="96"/>
                  </a:cubicBezTo>
                  <a:cubicBezTo>
                    <a:pt x="159" y="96"/>
                    <a:pt x="157" y="94"/>
                    <a:pt x="157" y="92"/>
                  </a:cubicBezTo>
                  <a:cubicBezTo>
                    <a:pt x="157" y="90"/>
                    <a:pt x="159" y="88"/>
                    <a:pt x="161" y="88"/>
                  </a:cubicBezTo>
                  <a:cubicBezTo>
                    <a:pt x="181" y="88"/>
                    <a:pt x="181" y="88"/>
                    <a:pt x="181" y="88"/>
                  </a:cubicBezTo>
                  <a:cubicBezTo>
                    <a:pt x="183" y="88"/>
                    <a:pt x="185" y="90"/>
                    <a:pt x="185" y="92"/>
                  </a:cubicBezTo>
                  <a:cubicBezTo>
                    <a:pt x="185" y="94"/>
                    <a:pt x="183" y="96"/>
                    <a:pt x="181" y="96"/>
                  </a:cubicBezTo>
                  <a:close/>
                  <a:moveTo>
                    <a:pt x="55" y="93"/>
                  </a:moveTo>
                  <a:cubicBezTo>
                    <a:pt x="54" y="93"/>
                    <a:pt x="54" y="93"/>
                    <a:pt x="54" y="93"/>
                  </a:cubicBezTo>
                  <a:cubicBezTo>
                    <a:pt x="51" y="92"/>
                    <a:pt x="50" y="90"/>
                    <a:pt x="51" y="88"/>
                  </a:cubicBezTo>
                  <a:cubicBezTo>
                    <a:pt x="54" y="73"/>
                    <a:pt x="70" y="58"/>
                    <a:pt x="93" y="58"/>
                  </a:cubicBezTo>
                  <a:cubicBezTo>
                    <a:pt x="93" y="58"/>
                    <a:pt x="93" y="58"/>
                    <a:pt x="93" y="58"/>
                  </a:cubicBezTo>
                  <a:cubicBezTo>
                    <a:pt x="95" y="58"/>
                    <a:pt x="97" y="60"/>
                    <a:pt x="97" y="62"/>
                  </a:cubicBezTo>
                  <a:cubicBezTo>
                    <a:pt x="97" y="64"/>
                    <a:pt x="95" y="66"/>
                    <a:pt x="93" y="66"/>
                  </a:cubicBezTo>
                  <a:cubicBezTo>
                    <a:pt x="74" y="66"/>
                    <a:pt x="61" y="78"/>
                    <a:pt x="58" y="90"/>
                  </a:cubicBezTo>
                  <a:cubicBezTo>
                    <a:pt x="58" y="92"/>
                    <a:pt x="56" y="93"/>
                    <a:pt x="55" y="93"/>
                  </a:cubicBezTo>
                  <a:close/>
                  <a:moveTo>
                    <a:pt x="142" y="49"/>
                  </a:moveTo>
                  <a:cubicBezTo>
                    <a:pt x="141" y="49"/>
                    <a:pt x="140" y="48"/>
                    <a:pt x="139" y="48"/>
                  </a:cubicBezTo>
                  <a:cubicBezTo>
                    <a:pt x="138" y="46"/>
                    <a:pt x="138" y="44"/>
                    <a:pt x="139" y="42"/>
                  </a:cubicBezTo>
                  <a:cubicBezTo>
                    <a:pt x="153" y="28"/>
                    <a:pt x="153" y="28"/>
                    <a:pt x="153" y="28"/>
                  </a:cubicBezTo>
                  <a:cubicBezTo>
                    <a:pt x="155" y="27"/>
                    <a:pt x="157" y="27"/>
                    <a:pt x="159" y="28"/>
                  </a:cubicBezTo>
                  <a:cubicBezTo>
                    <a:pt x="160" y="30"/>
                    <a:pt x="160" y="32"/>
                    <a:pt x="159" y="34"/>
                  </a:cubicBezTo>
                  <a:cubicBezTo>
                    <a:pt x="145" y="48"/>
                    <a:pt x="145" y="48"/>
                    <a:pt x="145" y="48"/>
                  </a:cubicBezTo>
                  <a:cubicBezTo>
                    <a:pt x="144" y="48"/>
                    <a:pt x="143" y="49"/>
                    <a:pt x="142" y="49"/>
                  </a:cubicBezTo>
                  <a:close/>
                  <a:moveTo>
                    <a:pt x="40" y="49"/>
                  </a:moveTo>
                  <a:cubicBezTo>
                    <a:pt x="39" y="49"/>
                    <a:pt x="38" y="48"/>
                    <a:pt x="37" y="48"/>
                  </a:cubicBezTo>
                  <a:cubicBezTo>
                    <a:pt x="24" y="34"/>
                    <a:pt x="24" y="34"/>
                    <a:pt x="24" y="34"/>
                  </a:cubicBezTo>
                  <a:cubicBezTo>
                    <a:pt x="22" y="32"/>
                    <a:pt x="22" y="30"/>
                    <a:pt x="24" y="28"/>
                  </a:cubicBezTo>
                  <a:cubicBezTo>
                    <a:pt x="25" y="27"/>
                    <a:pt x="28" y="27"/>
                    <a:pt x="30" y="28"/>
                  </a:cubicBezTo>
                  <a:cubicBezTo>
                    <a:pt x="43" y="42"/>
                    <a:pt x="43" y="42"/>
                    <a:pt x="43" y="42"/>
                  </a:cubicBezTo>
                  <a:cubicBezTo>
                    <a:pt x="45" y="44"/>
                    <a:pt x="45" y="46"/>
                    <a:pt x="43" y="48"/>
                  </a:cubicBezTo>
                  <a:cubicBezTo>
                    <a:pt x="42" y="48"/>
                    <a:pt x="41" y="49"/>
                    <a:pt x="40" y="49"/>
                  </a:cubicBezTo>
                  <a:close/>
                  <a:moveTo>
                    <a:pt x="91" y="31"/>
                  </a:moveTo>
                  <a:cubicBezTo>
                    <a:pt x="88" y="31"/>
                    <a:pt x="87" y="29"/>
                    <a:pt x="87" y="27"/>
                  </a:cubicBezTo>
                  <a:cubicBezTo>
                    <a:pt x="87" y="4"/>
                    <a:pt x="87" y="4"/>
                    <a:pt x="87" y="4"/>
                  </a:cubicBezTo>
                  <a:cubicBezTo>
                    <a:pt x="87" y="2"/>
                    <a:pt x="88" y="0"/>
                    <a:pt x="91" y="0"/>
                  </a:cubicBezTo>
                  <a:cubicBezTo>
                    <a:pt x="93" y="0"/>
                    <a:pt x="95" y="2"/>
                    <a:pt x="95" y="4"/>
                  </a:cubicBezTo>
                  <a:cubicBezTo>
                    <a:pt x="95" y="27"/>
                    <a:pt x="95" y="27"/>
                    <a:pt x="95" y="27"/>
                  </a:cubicBezTo>
                  <a:cubicBezTo>
                    <a:pt x="95" y="29"/>
                    <a:pt x="93" y="31"/>
                    <a:pt x="91" y="31"/>
                  </a:cubicBezTo>
                  <a:close/>
                </a:path>
              </a:pathLst>
            </a:custGeom>
            <a:solidFill>
              <a:srgbClr val="42424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4" name="Группа 13">
            <a:extLst>
              <a:ext uri="{FF2B5EF4-FFF2-40B4-BE49-F238E27FC236}">
                <a16:creationId xmlns:a16="http://schemas.microsoft.com/office/drawing/2014/main" id="{753A3528-21E4-DC44-8F69-11F207D8C7BF}"/>
              </a:ext>
            </a:extLst>
          </p:cNvPr>
          <p:cNvGrpSpPr/>
          <p:nvPr/>
        </p:nvGrpSpPr>
        <p:grpSpPr>
          <a:xfrm>
            <a:off x="1874044" y="342106"/>
            <a:ext cx="9335729" cy="5946168"/>
            <a:chOff x="2884507" y="622939"/>
            <a:chExt cx="5105362" cy="2173287"/>
          </a:xfrm>
        </p:grpSpPr>
        <p:sp>
          <p:nvSpPr>
            <p:cNvPr id="406" name="Google Shape;406;p22"/>
            <p:cNvSpPr txBox="1"/>
            <p:nvPr/>
          </p:nvSpPr>
          <p:spPr>
            <a:xfrm>
              <a:off x="3754005" y="622939"/>
              <a:ext cx="4235864" cy="1781174"/>
            </a:xfrm>
            <a:prstGeom prst="rect">
              <a:avLst/>
            </a:prstGeom>
            <a:noFill/>
            <a:ln>
              <a:noFill/>
            </a:ln>
          </p:spPr>
          <p:txBody>
            <a:bodyPr spcFirstLastPara="1" wrap="square" lIns="0" tIns="0" rIns="0" bIns="0" anchor="t" anchorCtr="0">
              <a:noAutofit/>
            </a:bodyPr>
            <a:lstStyle/>
            <a:p>
              <a:pPr marL="0" marR="0">
                <a:lnSpc>
                  <a:spcPct val="107000"/>
                </a:lnSpc>
                <a:spcBef>
                  <a:spcPts val="0"/>
                </a:spcBef>
                <a:spcAft>
                  <a:spcPts val="800"/>
                </a:spcAft>
              </a:pPr>
              <a:r>
                <a:rPr lang="en-US" sz="3200" b="1" u="sng" dirty="0" smtClean="0">
                  <a:solidFill>
                    <a:srgbClr val="C00000"/>
                  </a:solidFill>
                  <a:effectLst/>
                  <a:latin typeface="+mn-lt"/>
                  <a:ea typeface="Calibri" panose="020F0502020204030204" pitchFamily="34" charset="0"/>
                  <a:cs typeface="Times New Roman" panose="02020603050405020304" pitchFamily="18" charset="0"/>
                </a:rPr>
                <a:t>THEORITICAL BACKGROUND</a:t>
              </a:r>
              <a:r>
                <a:rPr lang="en-US" sz="3200" b="1" u="sng"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u="sng"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16" name="Google Shape;416;p22"/>
            <p:cNvSpPr txBox="1"/>
            <p:nvPr/>
          </p:nvSpPr>
          <p:spPr>
            <a:xfrm>
              <a:off x="2884507" y="2012001"/>
              <a:ext cx="1506537" cy="7842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Open Sans"/>
                <a:buNone/>
              </a:pPr>
              <a:endParaRPr dirty="0"/>
            </a:p>
          </p:txBody>
        </p:sp>
      </p:grpSp>
      <p:grpSp>
        <p:nvGrpSpPr>
          <p:cNvPr id="15" name="Группа 14">
            <a:extLst>
              <a:ext uri="{FF2B5EF4-FFF2-40B4-BE49-F238E27FC236}">
                <a16:creationId xmlns:a16="http://schemas.microsoft.com/office/drawing/2014/main" id="{D2DCC04D-29C4-1445-9223-242CCF1CC5E1}"/>
              </a:ext>
            </a:extLst>
          </p:cNvPr>
          <p:cNvGrpSpPr/>
          <p:nvPr/>
        </p:nvGrpSpPr>
        <p:grpSpPr>
          <a:xfrm>
            <a:off x="290460" y="6288274"/>
            <a:ext cx="1474839" cy="435077"/>
            <a:chOff x="-3809592" y="1512887"/>
            <a:chExt cx="13942604" cy="5293493"/>
          </a:xfrm>
        </p:grpSpPr>
        <p:sp>
          <p:nvSpPr>
            <p:cNvPr id="407" name="Google Shape;407;p22"/>
            <p:cNvSpPr txBox="1"/>
            <p:nvPr/>
          </p:nvSpPr>
          <p:spPr>
            <a:xfrm flipH="1" flipV="1">
              <a:off x="-3809592" y="4636524"/>
              <a:ext cx="4163553" cy="216985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2D2D"/>
                </a:buClr>
                <a:buSzPts val="2700"/>
                <a:buFont typeface="Montserrat"/>
                <a:buNone/>
              </a:pPr>
              <a:r>
                <a:rPr lang="en-US" sz="2700" b="1" u="none" dirty="0">
                  <a:solidFill>
                    <a:schemeClr val="tx1"/>
                  </a:solidFill>
                  <a:latin typeface="Montserrat" panose="02000505000000020004" pitchFamily="2" charset="77"/>
                  <a:ea typeface="Montserrat"/>
                  <a:cs typeface="Montserrat"/>
                  <a:sym typeface="Montserrat"/>
                </a:rPr>
                <a:t>\</a:t>
              </a:r>
              <a:endParaRPr b="1" dirty="0">
                <a:solidFill>
                  <a:schemeClr val="tx1"/>
                </a:solidFill>
                <a:latin typeface="Montserrat" panose="02000505000000020004" pitchFamily="2" charset="77"/>
              </a:endParaRPr>
            </a:p>
          </p:txBody>
        </p:sp>
        <p:sp>
          <p:nvSpPr>
            <p:cNvPr id="417" name="Google Shape;417;p22"/>
            <p:cNvSpPr txBox="1"/>
            <p:nvPr/>
          </p:nvSpPr>
          <p:spPr>
            <a:xfrm>
              <a:off x="8626475" y="1512887"/>
              <a:ext cx="1506537" cy="78422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500"/>
                <a:buFont typeface="Open Sans"/>
                <a:buNone/>
              </a:pPr>
              <a:endParaRPr dirty="0"/>
            </a:p>
          </p:txBody>
        </p:sp>
      </p:grpSp>
      <p:sp>
        <p:nvSpPr>
          <p:cNvPr id="52" name="TextBox 51">
            <a:extLst>
              <a:ext uri="{FF2B5EF4-FFF2-40B4-BE49-F238E27FC236}">
                <a16:creationId xmlns:a16="http://schemas.microsoft.com/office/drawing/2014/main" id="{4A3EE601-AF8B-4E3A-824D-6264C54F00DC}"/>
              </a:ext>
            </a:extLst>
          </p:cNvPr>
          <p:cNvSpPr txBox="1"/>
          <p:nvPr/>
        </p:nvSpPr>
        <p:spPr>
          <a:xfrm>
            <a:off x="1279601" y="1431925"/>
            <a:ext cx="9930172" cy="4536819"/>
          </a:xfrm>
          <a:prstGeom prst="rect">
            <a:avLst/>
          </a:prstGeom>
          <a:noFill/>
        </p:spPr>
        <p:txBody>
          <a:bodyPr wrap="square">
            <a:spAutoFit/>
          </a:bodyPr>
          <a:lstStyle/>
          <a:p>
            <a:pPr algn="just">
              <a:lnSpc>
                <a:spcPct val="150000"/>
              </a:lnSpc>
            </a:pPr>
            <a:r>
              <a:rPr lang="en-US" sz="2800" dirty="0">
                <a:solidFill>
                  <a:srgbClr val="0D0D0D"/>
                </a:solidFill>
                <a:effectLst/>
                <a:latin typeface="+mn-lt"/>
                <a:ea typeface="Calibri" panose="020F0502020204030204" pitchFamily="34" charset="0"/>
              </a:rPr>
              <a:t>An Electronic Voting Machine (EVM) system is proposed which is in operation as transparent as the digital system. The Simplified Electronic Voting Machine (SEVM) responds on some flow of pulses coming from the switch operated by voter and produces the output of the counting values i.e. total casting votes of individual nominee and displays it. Also ensure that </a:t>
            </a:r>
            <a:r>
              <a:rPr lang="en-US" sz="2800" dirty="0">
                <a:solidFill>
                  <a:srgbClr val="0D0D0D"/>
                </a:solidFill>
                <a:latin typeface="+mn-lt"/>
                <a:ea typeface="Calibri" panose="020F0502020204030204" pitchFamily="34" charset="0"/>
              </a:rPr>
              <a:t>one person give only one vote at a time.</a:t>
            </a:r>
            <a:endParaRPr lang="en-US" sz="28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11" name="Группа 10">
            <a:extLst>
              <a:ext uri="{FF2B5EF4-FFF2-40B4-BE49-F238E27FC236}">
                <a16:creationId xmlns:a16="http://schemas.microsoft.com/office/drawing/2014/main" id="{ABFE25C5-9BA5-FB4A-ABDB-AABCEDC9365C}"/>
              </a:ext>
            </a:extLst>
          </p:cNvPr>
          <p:cNvGrpSpPr/>
          <p:nvPr/>
        </p:nvGrpSpPr>
        <p:grpSpPr>
          <a:xfrm>
            <a:off x="740843" y="4768835"/>
            <a:ext cx="1338680" cy="907028"/>
            <a:chOff x="2003425" y="1038225"/>
            <a:chExt cx="8818562" cy="4848224"/>
          </a:xfrm>
        </p:grpSpPr>
        <p:sp>
          <p:nvSpPr>
            <p:cNvPr id="596" name="Google Shape;596;p30"/>
            <p:cNvSpPr/>
            <p:nvPr/>
          </p:nvSpPr>
          <p:spPr>
            <a:xfrm>
              <a:off x="2003425" y="1038225"/>
              <a:ext cx="433387" cy="268287"/>
            </a:xfrm>
            <a:custGeom>
              <a:avLst/>
              <a:gdLst/>
              <a:ahLst/>
              <a:cxnLst/>
              <a:rect l="l" t="t" r="r" b="b"/>
              <a:pathLst>
                <a:path w="273" h="169" extrusionOk="0">
                  <a:moveTo>
                    <a:pt x="0" y="169"/>
                  </a:moveTo>
                  <a:lnTo>
                    <a:pt x="142" y="0"/>
                  </a:lnTo>
                  <a:lnTo>
                    <a:pt x="273" y="169"/>
                  </a:lnTo>
                </a:path>
              </a:pathLst>
            </a:custGeom>
            <a:noFill/>
            <a:ln w="39675" cap="flat" cmpd="sng">
              <a:solidFill>
                <a:srgbClr val="3D3D3D"/>
              </a:solidFill>
              <a:prstDash val="solid"/>
              <a:miter lim="524288"/>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nvGrpSpPr>
            <p:cNvPr id="5" name="Группа 4">
              <a:extLst>
                <a:ext uri="{FF2B5EF4-FFF2-40B4-BE49-F238E27FC236}">
                  <a16:creationId xmlns:a16="http://schemas.microsoft.com/office/drawing/2014/main" id="{3901FC4B-ABFB-9C41-83DB-4215937F3EC6}"/>
                </a:ext>
              </a:extLst>
            </p:cNvPr>
            <p:cNvGrpSpPr/>
            <p:nvPr/>
          </p:nvGrpSpPr>
          <p:grpSpPr>
            <a:xfrm>
              <a:off x="2228850" y="1211262"/>
              <a:ext cx="8593137" cy="4675187"/>
              <a:chOff x="2228850" y="1211262"/>
              <a:chExt cx="8593137" cy="4675187"/>
            </a:xfrm>
          </p:grpSpPr>
          <p:sp>
            <p:nvSpPr>
              <p:cNvPr id="595" name="Google Shape;595;p30"/>
              <p:cNvSpPr/>
              <p:nvPr/>
            </p:nvSpPr>
            <p:spPr>
              <a:xfrm>
                <a:off x="2228850" y="1211262"/>
                <a:ext cx="8420100" cy="4459287"/>
              </a:xfrm>
              <a:custGeom>
                <a:avLst/>
                <a:gdLst/>
                <a:ahLst/>
                <a:cxnLst/>
                <a:rect l="l" t="t" r="r" b="b"/>
                <a:pathLst>
                  <a:path w="1943" h="1028" extrusionOk="0">
                    <a:moveTo>
                      <a:pt x="0" y="0"/>
                    </a:moveTo>
                    <a:cubicBezTo>
                      <a:pt x="0" y="998"/>
                      <a:pt x="0" y="998"/>
                      <a:pt x="0" y="998"/>
                    </a:cubicBezTo>
                    <a:cubicBezTo>
                      <a:pt x="0" y="1014"/>
                      <a:pt x="13" y="1028"/>
                      <a:pt x="30" y="1028"/>
                    </a:cubicBezTo>
                    <a:cubicBezTo>
                      <a:pt x="1943" y="1028"/>
                      <a:pt x="1943" y="1028"/>
                      <a:pt x="1943" y="1028"/>
                    </a:cubicBezTo>
                  </a:path>
                </a:pathLst>
              </a:custGeom>
              <a:noFill/>
              <a:ln w="39675" cap="flat" cmpd="sng">
                <a:solidFill>
                  <a:srgbClr val="3D3D3D"/>
                </a:solidFill>
                <a:prstDash val="solid"/>
                <a:miter lim="524288"/>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97" name="Google Shape;597;p30"/>
              <p:cNvSpPr/>
              <p:nvPr/>
            </p:nvSpPr>
            <p:spPr>
              <a:xfrm>
                <a:off x="10553700" y="5453062"/>
                <a:ext cx="268287" cy="433387"/>
              </a:xfrm>
              <a:custGeom>
                <a:avLst/>
                <a:gdLst/>
                <a:ahLst/>
                <a:cxnLst/>
                <a:rect l="l" t="t" r="r" b="b"/>
                <a:pathLst>
                  <a:path w="169" h="273" extrusionOk="0">
                    <a:moveTo>
                      <a:pt x="0" y="0"/>
                    </a:moveTo>
                    <a:lnTo>
                      <a:pt x="169" y="139"/>
                    </a:lnTo>
                    <a:lnTo>
                      <a:pt x="0" y="273"/>
                    </a:lnTo>
                  </a:path>
                </a:pathLst>
              </a:custGeom>
              <a:noFill/>
              <a:ln w="39675" cap="flat" cmpd="sng">
                <a:solidFill>
                  <a:srgbClr val="3D3D3D"/>
                </a:solidFill>
                <a:prstDash val="solid"/>
                <a:miter lim="524288"/>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cxnSp>
        <p:nvCxnSpPr>
          <p:cNvPr id="592" name="Google Shape;592;p30"/>
          <p:cNvCxnSpPr/>
          <p:nvPr/>
        </p:nvCxnSpPr>
        <p:spPr>
          <a:xfrm>
            <a:off x="7612864" y="4612351"/>
            <a:ext cx="3036086" cy="0"/>
          </a:xfrm>
          <a:prstGeom prst="straightConnector1">
            <a:avLst/>
          </a:prstGeom>
          <a:noFill/>
          <a:ln w="17450" cap="flat" cmpd="sng">
            <a:solidFill>
              <a:srgbClr val="E8E8E8"/>
            </a:solidFill>
            <a:prstDash val="solid"/>
            <a:miter lim="800000"/>
            <a:headEnd type="none" w="med" len="med"/>
            <a:tailEnd type="none" w="med" len="med"/>
          </a:ln>
        </p:spPr>
      </p:cxnSp>
      <p:grpSp>
        <p:nvGrpSpPr>
          <p:cNvPr id="3" name="Группа 2">
            <a:extLst>
              <a:ext uri="{FF2B5EF4-FFF2-40B4-BE49-F238E27FC236}">
                <a16:creationId xmlns:a16="http://schemas.microsoft.com/office/drawing/2014/main" id="{B9883B98-BA92-8D45-A7CC-60F513667ECE}"/>
              </a:ext>
            </a:extLst>
          </p:cNvPr>
          <p:cNvGrpSpPr/>
          <p:nvPr/>
        </p:nvGrpSpPr>
        <p:grpSpPr>
          <a:xfrm>
            <a:off x="7303760" y="3565794"/>
            <a:ext cx="3345190" cy="160068"/>
            <a:chOff x="1371600" y="3132137"/>
            <a:chExt cx="9277350" cy="593725"/>
          </a:xfrm>
        </p:grpSpPr>
        <p:cxnSp>
          <p:nvCxnSpPr>
            <p:cNvPr id="593" name="Google Shape;593;p30"/>
            <p:cNvCxnSpPr/>
            <p:nvPr/>
          </p:nvCxnSpPr>
          <p:spPr>
            <a:xfrm>
              <a:off x="2228850" y="3384550"/>
              <a:ext cx="8420100" cy="0"/>
            </a:xfrm>
            <a:prstGeom prst="straightConnector1">
              <a:avLst/>
            </a:prstGeom>
            <a:noFill/>
            <a:ln w="17450" cap="flat" cmpd="sng">
              <a:solidFill>
                <a:srgbClr val="E8E8E8"/>
              </a:solidFill>
              <a:prstDash val="solid"/>
              <a:miter lim="800000"/>
              <a:headEnd type="none" w="med" len="med"/>
              <a:tailEnd type="none" w="med" len="med"/>
            </a:ln>
          </p:spPr>
        </p:cxnSp>
        <p:sp>
          <p:nvSpPr>
            <p:cNvPr id="604" name="Google Shape;604;p30"/>
            <p:cNvSpPr txBox="1"/>
            <p:nvPr/>
          </p:nvSpPr>
          <p:spPr>
            <a:xfrm>
              <a:off x="1371600" y="3132137"/>
              <a:ext cx="928687" cy="5937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4C4C4C"/>
                </a:buClr>
                <a:buSzPts val="2700"/>
                <a:buFont typeface="Open Sans SemiBold"/>
                <a:buNone/>
              </a:pPr>
              <a:endParaRPr dirty="0">
                <a:latin typeface="Montserrat" panose="02000505000000020004" pitchFamily="2" charset="77"/>
              </a:endParaRPr>
            </a:p>
          </p:txBody>
        </p:sp>
      </p:grpSp>
      <p:grpSp>
        <p:nvGrpSpPr>
          <p:cNvPr id="2" name="Группа 1">
            <a:extLst>
              <a:ext uri="{FF2B5EF4-FFF2-40B4-BE49-F238E27FC236}">
                <a16:creationId xmlns:a16="http://schemas.microsoft.com/office/drawing/2014/main" id="{8E615D20-5CB7-A54B-B3B1-63ECCE60C819}"/>
              </a:ext>
            </a:extLst>
          </p:cNvPr>
          <p:cNvGrpSpPr/>
          <p:nvPr/>
        </p:nvGrpSpPr>
        <p:grpSpPr>
          <a:xfrm>
            <a:off x="1103561" y="4961937"/>
            <a:ext cx="8190241" cy="1676014"/>
            <a:chOff x="1371600" y="2144712"/>
            <a:chExt cx="9277350" cy="593725"/>
          </a:xfrm>
        </p:grpSpPr>
        <p:cxnSp>
          <p:nvCxnSpPr>
            <p:cNvPr id="594" name="Google Shape;594;p30"/>
            <p:cNvCxnSpPr/>
            <p:nvPr/>
          </p:nvCxnSpPr>
          <p:spPr>
            <a:xfrm>
              <a:off x="2228850" y="2408237"/>
              <a:ext cx="8420100" cy="0"/>
            </a:xfrm>
            <a:prstGeom prst="straightConnector1">
              <a:avLst/>
            </a:prstGeom>
            <a:noFill/>
            <a:ln w="17450" cap="flat" cmpd="sng">
              <a:solidFill>
                <a:srgbClr val="E8E8E8"/>
              </a:solidFill>
              <a:prstDash val="solid"/>
              <a:miter lim="800000"/>
              <a:headEnd type="none" w="med" len="med"/>
              <a:tailEnd type="none" w="med" len="med"/>
            </a:ln>
          </p:spPr>
        </p:cxnSp>
        <p:sp>
          <p:nvSpPr>
            <p:cNvPr id="605" name="Google Shape;605;p30"/>
            <p:cNvSpPr txBox="1"/>
            <p:nvPr/>
          </p:nvSpPr>
          <p:spPr>
            <a:xfrm>
              <a:off x="1371600" y="2144712"/>
              <a:ext cx="928687" cy="59372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4C4C4C"/>
                </a:buClr>
                <a:buSzPts val="2700"/>
                <a:buFont typeface="Open Sans SemiBold"/>
                <a:buNone/>
              </a:pPr>
              <a:r>
                <a:rPr lang="en-US" sz="2700" u="none" dirty="0">
                  <a:solidFill>
                    <a:srgbClr val="4C4C4C"/>
                  </a:solidFill>
                  <a:latin typeface="Montserrat" panose="02000505000000020004" pitchFamily="2" charset="77"/>
                  <a:ea typeface="Open Sans SemiBold"/>
                  <a:cs typeface="Open Sans SemiBold"/>
                  <a:sym typeface="Open Sans SemiBold"/>
                </a:rPr>
                <a:t>75%</a:t>
              </a:r>
              <a:endParaRPr dirty="0">
                <a:latin typeface="Montserrat" panose="02000505000000020004" pitchFamily="2" charset="77"/>
              </a:endParaRPr>
            </a:p>
          </p:txBody>
        </p:sp>
      </p:grpSp>
      <p:sp>
        <p:nvSpPr>
          <p:cNvPr id="606" name="Google Shape;606;p30"/>
          <p:cNvSpPr txBox="1"/>
          <p:nvPr/>
        </p:nvSpPr>
        <p:spPr>
          <a:xfrm rot="10800000" flipH="1" flipV="1">
            <a:off x="2430257" y="1510762"/>
            <a:ext cx="5182607" cy="2722023"/>
          </a:xfrm>
          <a:prstGeom prst="rect">
            <a:avLst/>
          </a:prstGeom>
          <a:noFill/>
          <a:ln>
            <a:noFill/>
          </a:ln>
        </p:spPr>
        <p:txBody>
          <a:bodyPr spcFirstLastPara="1" wrap="square" lIns="0" tIns="0" rIns="0" bIns="0" anchor="t" anchorCtr="0">
            <a:noAutofit/>
          </a:bodyPr>
          <a:lstStyle/>
          <a:p>
            <a:pPr marL="342900" lvl="0" indent="-342900">
              <a:buClr>
                <a:schemeClr val="dk1"/>
              </a:buClr>
              <a:buSzPts val="1400"/>
              <a:buFont typeface="Arial" panose="020B0604020202020204" pitchFamily="34" charset="0"/>
              <a:buChar char="•"/>
            </a:pPr>
            <a:r>
              <a:rPr lang="en-US" sz="3200" dirty="0"/>
              <a:t>Accuracy</a:t>
            </a:r>
          </a:p>
          <a:p>
            <a:pPr marL="342900" lvl="0" indent="-342900">
              <a:buClr>
                <a:schemeClr val="dk1"/>
              </a:buClr>
              <a:buSzPts val="1400"/>
              <a:buFont typeface="Arial" panose="020B0604020202020204" pitchFamily="34" charset="0"/>
              <a:buChar char="•"/>
            </a:pPr>
            <a:r>
              <a:rPr lang="en-US" sz="3200" dirty="0"/>
              <a:t>Efficiency</a:t>
            </a:r>
          </a:p>
          <a:p>
            <a:pPr marL="342900" lvl="0" indent="-342900">
              <a:buClr>
                <a:schemeClr val="dk1"/>
              </a:buClr>
              <a:buSzPts val="1400"/>
              <a:buFont typeface="Arial" panose="020B0604020202020204" pitchFamily="34" charset="0"/>
              <a:buChar char="•"/>
            </a:pPr>
            <a:r>
              <a:rPr lang="en-US" sz="3200" dirty="0"/>
              <a:t>Reduced Invalid Votes</a:t>
            </a:r>
          </a:p>
          <a:p>
            <a:pPr marL="342900" lvl="0" indent="-342900">
              <a:buClr>
                <a:schemeClr val="dk1"/>
              </a:buClr>
              <a:buSzPts val="1400"/>
              <a:buFont typeface="Arial" panose="020B0604020202020204" pitchFamily="34" charset="0"/>
              <a:buChar char="•"/>
            </a:pPr>
            <a:r>
              <a:rPr lang="en-US" sz="3200" dirty="0"/>
              <a:t>Cost Effective</a:t>
            </a:r>
          </a:p>
          <a:p>
            <a:pPr lvl="0">
              <a:buClr>
                <a:schemeClr val="dk1"/>
              </a:buClr>
              <a:buSzPts val="1400"/>
            </a:pPr>
            <a:endParaRPr lang="en-US" sz="3200" dirty="0"/>
          </a:p>
        </p:txBody>
      </p:sp>
      <p:sp>
        <p:nvSpPr>
          <p:cNvPr id="607" name="Google Shape;607;p30"/>
          <p:cNvSpPr txBox="1"/>
          <p:nvPr/>
        </p:nvSpPr>
        <p:spPr>
          <a:xfrm rot="10800000" flipH="1" flipV="1">
            <a:off x="4910043" y="5030939"/>
            <a:ext cx="2136087" cy="119693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35CAE6"/>
              </a:buClr>
              <a:buSzPts val="3600"/>
              <a:buFont typeface="Open Sans SemiBold"/>
              <a:buNone/>
            </a:pPr>
            <a:r>
              <a:rPr lang="en-US" sz="3000" b="1" u="none">
                <a:solidFill>
                  <a:schemeClr val="tx1"/>
                </a:solidFill>
                <a:latin typeface="Montserrat" panose="02000505000000020004" pitchFamily="2" charset="77"/>
                <a:ea typeface="Open Sans Semibold"/>
                <a:cs typeface="Open Sans Semibold"/>
                <a:sym typeface="Open Sans SemiBold"/>
              </a:rPr>
              <a:t>39%</a:t>
            </a:r>
            <a:endParaRPr sz="3000" b="1">
              <a:solidFill>
                <a:schemeClr val="tx1"/>
              </a:solidFill>
              <a:latin typeface="Montserrat" panose="02000505000000020004" pitchFamily="2" charset="77"/>
            </a:endParaRPr>
          </a:p>
        </p:txBody>
      </p:sp>
      <p:sp>
        <p:nvSpPr>
          <p:cNvPr id="608" name="Google Shape;608;p30"/>
          <p:cNvSpPr txBox="1"/>
          <p:nvPr/>
        </p:nvSpPr>
        <p:spPr>
          <a:xfrm rot="10800000" flipH="1" flipV="1">
            <a:off x="6470874" y="5011666"/>
            <a:ext cx="2136087" cy="119693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C8CCC6"/>
              </a:buClr>
              <a:buSzPts val="3600"/>
              <a:buFont typeface="Open Sans SemiBold"/>
              <a:buNone/>
            </a:pPr>
            <a:r>
              <a:rPr lang="en-US" sz="3000" b="1" u="none" dirty="0">
                <a:solidFill>
                  <a:schemeClr val="tx1"/>
                </a:solidFill>
                <a:latin typeface="Montserrat" panose="02000505000000020004" pitchFamily="2" charset="77"/>
                <a:ea typeface="Open Sans Semibold"/>
                <a:cs typeface="Open Sans Semibold"/>
                <a:sym typeface="Open Sans SemiBold"/>
              </a:rPr>
              <a:t>72%</a:t>
            </a:r>
            <a:endParaRPr sz="3000" b="1" dirty="0">
              <a:solidFill>
                <a:schemeClr val="tx1"/>
              </a:solidFill>
              <a:latin typeface="Montserrat" panose="02000505000000020004" pitchFamily="2" charset="77"/>
            </a:endParaRPr>
          </a:p>
        </p:txBody>
      </p:sp>
      <p:sp>
        <p:nvSpPr>
          <p:cNvPr id="609" name="Google Shape;609;p30"/>
          <p:cNvSpPr txBox="1"/>
          <p:nvPr/>
        </p:nvSpPr>
        <p:spPr>
          <a:xfrm rot="10800000" flipH="1" flipV="1">
            <a:off x="8098056" y="4992392"/>
            <a:ext cx="2136087" cy="119693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636363"/>
              </a:buClr>
              <a:buSzPts val="3600"/>
              <a:buFont typeface="Open Sans SemiBold"/>
              <a:buNone/>
            </a:pPr>
            <a:r>
              <a:rPr lang="en-US" sz="3000" b="1" u="none" dirty="0">
                <a:solidFill>
                  <a:schemeClr val="tx1"/>
                </a:solidFill>
                <a:latin typeface="Montserrat" panose="02000505000000020004" pitchFamily="2" charset="77"/>
                <a:ea typeface="Open Sans Semibold"/>
                <a:cs typeface="Open Sans Semibold"/>
                <a:sym typeface="Open Sans SemiBold"/>
              </a:rPr>
              <a:t>56%</a:t>
            </a:r>
            <a:endParaRPr sz="3000" b="1" dirty="0">
              <a:solidFill>
                <a:schemeClr val="tx1"/>
              </a:solidFill>
              <a:latin typeface="Montserrat" panose="02000505000000020004" pitchFamily="2" charset="77"/>
            </a:endParaRPr>
          </a:p>
        </p:txBody>
      </p:sp>
      <p:sp>
        <p:nvSpPr>
          <p:cNvPr id="610" name="Google Shape;610;p30"/>
          <p:cNvSpPr txBox="1"/>
          <p:nvPr/>
        </p:nvSpPr>
        <p:spPr>
          <a:xfrm rot="10800000" flipH="1" flipV="1">
            <a:off x="9636270" y="4992393"/>
            <a:ext cx="2136087" cy="119693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F25F1E"/>
              </a:buClr>
              <a:buSzPts val="3600"/>
              <a:buFont typeface="Open Sans SemiBold"/>
              <a:buNone/>
            </a:pPr>
            <a:r>
              <a:rPr lang="en-US" sz="3000" b="1" u="none" dirty="0">
                <a:solidFill>
                  <a:schemeClr val="tx1"/>
                </a:solidFill>
                <a:latin typeface="Montserrat" panose="02000505000000020004" pitchFamily="2" charset="77"/>
                <a:ea typeface="Open Sans Semibold"/>
                <a:cs typeface="Open Sans Semibold"/>
                <a:sym typeface="Open Sans SemiBold"/>
              </a:rPr>
              <a:t>78%</a:t>
            </a:r>
            <a:endParaRPr sz="3000" b="1" dirty="0">
              <a:solidFill>
                <a:schemeClr val="tx1"/>
              </a:solidFill>
              <a:latin typeface="Montserrat" panose="02000505000000020004" pitchFamily="2" charset="77"/>
            </a:endParaRPr>
          </a:p>
        </p:txBody>
      </p:sp>
      <p:grpSp>
        <p:nvGrpSpPr>
          <p:cNvPr id="7" name="Группа 6">
            <a:extLst>
              <a:ext uri="{FF2B5EF4-FFF2-40B4-BE49-F238E27FC236}">
                <a16:creationId xmlns:a16="http://schemas.microsoft.com/office/drawing/2014/main" id="{8C9172EB-B60D-734A-A7A4-79F2DDC83B50}"/>
              </a:ext>
            </a:extLst>
          </p:cNvPr>
          <p:cNvGrpSpPr/>
          <p:nvPr/>
        </p:nvGrpSpPr>
        <p:grpSpPr>
          <a:xfrm>
            <a:off x="5779740" y="5707726"/>
            <a:ext cx="286207" cy="1050711"/>
            <a:chOff x="4408487" y="1433512"/>
            <a:chExt cx="793750" cy="3897313"/>
          </a:xfrm>
        </p:grpSpPr>
        <p:sp>
          <p:nvSpPr>
            <p:cNvPr id="612" name="Google Shape;612;p30"/>
            <p:cNvSpPr txBox="1"/>
            <p:nvPr/>
          </p:nvSpPr>
          <p:spPr>
            <a:xfrm>
              <a:off x="4408487" y="1433512"/>
              <a:ext cx="793750" cy="3897312"/>
            </a:xfrm>
            <a:prstGeom prst="rect">
              <a:avLst/>
            </a:prstGeom>
            <a:solidFill>
              <a:srgbClr val="D8F4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6" name="Google Shape;616;p30"/>
            <p:cNvSpPr/>
            <p:nvPr/>
          </p:nvSpPr>
          <p:spPr>
            <a:xfrm>
              <a:off x="4408487" y="3505200"/>
              <a:ext cx="793750" cy="1825625"/>
            </a:xfrm>
            <a:custGeom>
              <a:avLst/>
              <a:gdLst/>
              <a:ahLst/>
              <a:cxnLst/>
              <a:rect l="l" t="t" r="r" b="b"/>
              <a:pathLst>
                <a:path w="500" h="1150" extrusionOk="0">
                  <a:moveTo>
                    <a:pt x="500" y="1150"/>
                  </a:moveTo>
                  <a:lnTo>
                    <a:pt x="0" y="1150"/>
                  </a:lnTo>
                  <a:lnTo>
                    <a:pt x="0" y="121"/>
                  </a:lnTo>
                  <a:lnTo>
                    <a:pt x="249" y="0"/>
                  </a:lnTo>
                  <a:lnTo>
                    <a:pt x="500" y="121"/>
                  </a:lnTo>
                  <a:lnTo>
                    <a:pt x="500" y="1150"/>
                  </a:lnTo>
                  <a:close/>
                </a:path>
              </a:pathLst>
            </a:custGeom>
            <a:solidFill>
              <a:srgbClr val="35CAE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8" name="Группа 7">
            <a:extLst>
              <a:ext uri="{FF2B5EF4-FFF2-40B4-BE49-F238E27FC236}">
                <a16:creationId xmlns:a16="http://schemas.microsoft.com/office/drawing/2014/main" id="{429EDC71-B9ED-9741-B590-03FADA8435D2}"/>
              </a:ext>
            </a:extLst>
          </p:cNvPr>
          <p:cNvGrpSpPr/>
          <p:nvPr/>
        </p:nvGrpSpPr>
        <p:grpSpPr>
          <a:xfrm>
            <a:off x="7395815" y="5707726"/>
            <a:ext cx="286207" cy="1050710"/>
            <a:chOff x="6024562" y="1433512"/>
            <a:chExt cx="793750" cy="3897312"/>
          </a:xfrm>
        </p:grpSpPr>
        <p:sp>
          <p:nvSpPr>
            <p:cNvPr id="613" name="Google Shape;613;p30"/>
            <p:cNvSpPr txBox="1"/>
            <p:nvPr/>
          </p:nvSpPr>
          <p:spPr>
            <a:xfrm>
              <a:off x="6024562" y="1433512"/>
              <a:ext cx="793750" cy="3897312"/>
            </a:xfrm>
            <a:prstGeom prst="rect">
              <a:avLst/>
            </a:prstGeom>
            <a:solidFill>
              <a:srgbClr val="F7F7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7" name="Google Shape;617;p30"/>
            <p:cNvSpPr/>
            <p:nvPr/>
          </p:nvSpPr>
          <p:spPr>
            <a:xfrm>
              <a:off x="6024562" y="2290762"/>
              <a:ext cx="793750" cy="3040062"/>
            </a:xfrm>
            <a:custGeom>
              <a:avLst/>
              <a:gdLst/>
              <a:ahLst/>
              <a:cxnLst/>
              <a:rect l="l" t="t" r="r" b="b"/>
              <a:pathLst>
                <a:path w="500" h="1915" extrusionOk="0">
                  <a:moveTo>
                    <a:pt x="500" y="1915"/>
                  </a:moveTo>
                  <a:lnTo>
                    <a:pt x="0" y="1915"/>
                  </a:lnTo>
                  <a:lnTo>
                    <a:pt x="0" y="121"/>
                  </a:lnTo>
                  <a:lnTo>
                    <a:pt x="249" y="0"/>
                  </a:lnTo>
                  <a:lnTo>
                    <a:pt x="500" y="121"/>
                  </a:lnTo>
                  <a:lnTo>
                    <a:pt x="500" y="1915"/>
                  </a:lnTo>
                  <a:close/>
                </a:path>
              </a:pathLst>
            </a:custGeom>
            <a:solidFill>
              <a:srgbClr val="D5D9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9" name="Группа 8">
            <a:extLst>
              <a:ext uri="{FF2B5EF4-FFF2-40B4-BE49-F238E27FC236}">
                <a16:creationId xmlns:a16="http://schemas.microsoft.com/office/drawing/2014/main" id="{35FB306F-E2C0-204C-9FC1-E661DD8F62AE}"/>
              </a:ext>
            </a:extLst>
          </p:cNvPr>
          <p:cNvGrpSpPr/>
          <p:nvPr/>
        </p:nvGrpSpPr>
        <p:grpSpPr>
          <a:xfrm>
            <a:off x="9009884" y="5610131"/>
            <a:ext cx="283918" cy="1050711"/>
            <a:chOff x="7642225" y="1433512"/>
            <a:chExt cx="787400" cy="3897313"/>
          </a:xfrm>
        </p:grpSpPr>
        <p:sp>
          <p:nvSpPr>
            <p:cNvPr id="614" name="Google Shape;614;p30"/>
            <p:cNvSpPr txBox="1"/>
            <p:nvPr/>
          </p:nvSpPr>
          <p:spPr>
            <a:xfrm>
              <a:off x="7642225" y="1433512"/>
              <a:ext cx="787400" cy="3897312"/>
            </a:xfrm>
            <a:prstGeom prst="rect">
              <a:avLst/>
            </a:prstGeom>
            <a:solidFill>
              <a:srgbClr val="E5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8" name="Google Shape;618;p30"/>
            <p:cNvSpPr/>
            <p:nvPr/>
          </p:nvSpPr>
          <p:spPr>
            <a:xfrm>
              <a:off x="7642225" y="2841625"/>
              <a:ext cx="787400" cy="2489200"/>
            </a:xfrm>
            <a:custGeom>
              <a:avLst/>
              <a:gdLst/>
              <a:ahLst/>
              <a:cxnLst/>
              <a:rect l="l" t="t" r="r" b="b"/>
              <a:pathLst>
                <a:path w="496" h="1568" extrusionOk="0">
                  <a:moveTo>
                    <a:pt x="496" y="1568"/>
                  </a:moveTo>
                  <a:lnTo>
                    <a:pt x="0" y="1568"/>
                  </a:lnTo>
                  <a:lnTo>
                    <a:pt x="0" y="121"/>
                  </a:lnTo>
                  <a:lnTo>
                    <a:pt x="248" y="0"/>
                  </a:lnTo>
                  <a:lnTo>
                    <a:pt x="496" y="121"/>
                  </a:lnTo>
                  <a:lnTo>
                    <a:pt x="496" y="1568"/>
                  </a:lnTo>
                  <a:close/>
                </a:path>
              </a:pathLst>
            </a:custGeom>
            <a:solidFill>
              <a:srgbClr val="63636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Группа 9">
            <a:extLst>
              <a:ext uri="{FF2B5EF4-FFF2-40B4-BE49-F238E27FC236}">
                <a16:creationId xmlns:a16="http://schemas.microsoft.com/office/drawing/2014/main" id="{B9E4EBA6-2697-3749-BDD1-9BF1AEDD8E56}"/>
              </a:ext>
            </a:extLst>
          </p:cNvPr>
          <p:cNvGrpSpPr/>
          <p:nvPr/>
        </p:nvGrpSpPr>
        <p:grpSpPr>
          <a:xfrm>
            <a:off x="10625493" y="5707726"/>
            <a:ext cx="283918" cy="1050710"/>
            <a:chOff x="9258300" y="1433512"/>
            <a:chExt cx="787400" cy="3897312"/>
          </a:xfrm>
        </p:grpSpPr>
        <p:sp>
          <p:nvSpPr>
            <p:cNvPr id="615" name="Google Shape;615;p30"/>
            <p:cNvSpPr txBox="1"/>
            <p:nvPr/>
          </p:nvSpPr>
          <p:spPr>
            <a:xfrm>
              <a:off x="9258300" y="1433512"/>
              <a:ext cx="787400" cy="3897312"/>
            </a:xfrm>
            <a:prstGeom prst="rect">
              <a:avLst/>
            </a:prstGeom>
            <a:solidFill>
              <a:srgbClr val="FBDF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19" name="Google Shape;619;p30"/>
            <p:cNvSpPr/>
            <p:nvPr/>
          </p:nvSpPr>
          <p:spPr>
            <a:xfrm>
              <a:off x="9258300" y="2014537"/>
              <a:ext cx="787400" cy="3316287"/>
            </a:xfrm>
            <a:custGeom>
              <a:avLst/>
              <a:gdLst/>
              <a:ahLst/>
              <a:cxnLst/>
              <a:rect l="l" t="t" r="r" b="b"/>
              <a:pathLst>
                <a:path w="496" h="2089" extrusionOk="0">
                  <a:moveTo>
                    <a:pt x="496" y="2089"/>
                  </a:moveTo>
                  <a:lnTo>
                    <a:pt x="0" y="2089"/>
                  </a:lnTo>
                  <a:lnTo>
                    <a:pt x="0" y="120"/>
                  </a:lnTo>
                  <a:lnTo>
                    <a:pt x="248" y="0"/>
                  </a:lnTo>
                  <a:lnTo>
                    <a:pt x="496" y="120"/>
                  </a:lnTo>
                  <a:lnTo>
                    <a:pt x="496" y="2089"/>
                  </a:lnTo>
                  <a:close/>
                </a:path>
              </a:pathLst>
            </a:custGeom>
            <a:solidFill>
              <a:srgbClr val="F25F1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82" name="TextBox 81">
            <a:extLst>
              <a:ext uri="{FF2B5EF4-FFF2-40B4-BE49-F238E27FC236}">
                <a16:creationId xmlns:a16="http://schemas.microsoft.com/office/drawing/2014/main" id="{709DA8D4-3A22-4863-9E0D-5EAAF4905FD3}"/>
              </a:ext>
            </a:extLst>
          </p:cNvPr>
          <p:cNvSpPr txBox="1"/>
          <p:nvPr/>
        </p:nvSpPr>
        <p:spPr>
          <a:xfrm>
            <a:off x="3405474" y="436533"/>
            <a:ext cx="7243476" cy="58477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3300"/>
              <a:buFont typeface="Montserrat"/>
              <a:buNone/>
            </a:pPr>
            <a:r>
              <a:rPr lang="en-US" sz="3200" b="1" u="sng" dirty="0">
                <a:solidFill>
                  <a:srgbClr val="C00000"/>
                </a:solidFill>
                <a:latin typeface="+mn-lt"/>
                <a:sym typeface="Montserrat"/>
              </a:rPr>
              <a:t>WHY EVM IS IMPORTANT !!!</a:t>
            </a:r>
            <a:endParaRPr lang="en-US" sz="3200" u="sng" dirty="0">
              <a:solidFill>
                <a:srgbClr val="C00000"/>
              </a:solidFill>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8"/>
          <p:cNvSpPr txBox="1"/>
          <p:nvPr/>
        </p:nvSpPr>
        <p:spPr>
          <a:xfrm>
            <a:off x="8638731" y="3081423"/>
            <a:ext cx="2035175" cy="7397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dirty="0"/>
          </a:p>
        </p:txBody>
      </p:sp>
      <p:sp>
        <p:nvSpPr>
          <p:cNvPr id="283" name="Google Shape;283;p18"/>
          <p:cNvSpPr txBox="1"/>
          <p:nvPr/>
        </p:nvSpPr>
        <p:spPr>
          <a:xfrm>
            <a:off x="9342563" y="2553699"/>
            <a:ext cx="868362" cy="5032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25F1E"/>
              </a:buClr>
              <a:buSzPts val="2400"/>
              <a:buFont typeface="Open Sans SemiBold"/>
              <a:buNone/>
            </a:pPr>
            <a:endParaRPr dirty="0">
              <a:solidFill>
                <a:schemeClr val="tx1"/>
              </a:solidFill>
              <a:latin typeface="Montserrat" panose="02000505000000020004" pitchFamily="2" charset="77"/>
            </a:endParaRPr>
          </a:p>
        </p:txBody>
      </p:sp>
      <p:sp>
        <p:nvSpPr>
          <p:cNvPr id="284" name="Google Shape;284;p18"/>
          <p:cNvSpPr txBox="1"/>
          <p:nvPr/>
        </p:nvSpPr>
        <p:spPr>
          <a:xfrm>
            <a:off x="7595955" y="5122737"/>
            <a:ext cx="1660525" cy="503237"/>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400"/>
              <a:buFont typeface="Open Sans SemiBold"/>
              <a:buNone/>
            </a:pPr>
            <a:endParaRPr dirty="0">
              <a:solidFill>
                <a:schemeClr val="tx1"/>
              </a:solidFill>
              <a:latin typeface="Montserrat" panose="02000505000000020004" pitchFamily="2" charset="77"/>
            </a:endParaRPr>
          </a:p>
        </p:txBody>
      </p:sp>
      <p:sp>
        <p:nvSpPr>
          <p:cNvPr id="286" name="Google Shape;286;p18"/>
          <p:cNvSpPr txBox="1"/>
          <p:nvPr/>
        </p:nvSpPr>
        <p:spPr>
          <a:xfrm>
            <a:off x="391425" y="3964383"/>
            <a:ext cx="1778000" cy="503237"/>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2400"/>
              <a:buFont typeface="Open Sans SemiBold"/>
              <a:buNone/>
            </a:pPr>
            <a:endParaRPr dirty="0">
              <a:solidFill>
                <a:schemeClr val="tx1"/>
              </a:solidFill>
              <a:latin typeface="Montserrat" panose="02000505000000020004" pitchFamily="2" charset="77"/>
            </a:endParaRPr>
          </a:p>
        </p:txBody>
      </p:sp>
      <p:sp>
        <p:nvSpPr>
          <p:cNvPr id="287" name="Google Shape;287;p18"/>
          <p:cNvSpPr txBox="1"/>
          <p:nvPr/>
        </p:nvSpPr>
        <p:spPr>
          <a:xfrm>
            <a:off x="7497530" y="5511674"/>
            <a:ext cx="2035175" cy="7381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Open Sans"/>
              <a:buNone/>
            </a:pPr>
            <a:endParaRPr dirty="0"/>
          </a:p>
        </p:txBody>
      </p:sp>
      <p:sp>
        <p:nvSpPr>
          <p:cNvPr id="288" name="Google Shape;288;p18"/>
          <p:cNvSpPr txBox="1"/>
          <p:nvPr/>
        </p:nvSpPr>
        <p:spPr>
          <a:xfrm>
            <a:off x="915595" y="1547856"/>
            <a:ext cx="2035175" cy="739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Open Sans"/>
              <a:buNone/>
            </a:pPr>
            <a:endParaRPr dirty="0"/>
          </a:p>
        </p:txBody>
      </p:sp>
      <p:sp>
        <p:nvSpPr>
          <p:cNvPr id="289" name="Google Shape;289;p18"/>
          <p:cNvSpPr txBox="1"/>
          <p:nvPr/>
        </p:nvSpPr>
        <p:spPr>
          <a:xfrm>
            <a:off x="450653" y="4526401"/>
            <a:ext cx="2033587" cy="738187"/>
          </a:xfrm>
          <a:prstGeom prst="rect">
            <a:avLst/>
          </a:prstGeom>
          <a:noFill/>
          <a:ln>
            <a:noFill/>
          </a:ln>
        </p:spPr>
        <p:txBody>
          <a:bodyPr spcFirstLastPara="1" wrap="square" lIns="91425" tIns="45700" rIns="91425" bIns="45700" anchor="t" anchorCtr="0">
            <a:noAutofit/>
          </a:bodyPr>
          <a:lstStyle/>
          <a:p>
            <a:pPr lvl="0" algn="r">
              <a:buClr>
                <a:schemeClr val="dk1"/>
              </a:buClr>
              <a:buSzPts val="1400"/>
            </a:pPr>
            <a:endParaRPr dirty="0"/>
          </a:p>
        </p:txBody>
      </p:sp>
      <p:sp>
        <p:nvSpPr>
          <p:cNvPr id="33" name="TextBox 32">
            <a:extLst>
              <a:ext uri="{FF2B5EF4-FFF2-40B4-BE49-F238E27FC236}">
                <a16:creationId xmlns:a16="http://schemas.microsoft.com/office/drawing/2014/main" id="{55AB2BD6-D461-4F79-87F3-9D1DD078A4B3}"/>
              </a:ext>
            </a:extLst>
          </p:cNvPr>
          <p:cNvSpPr txBox="1"/>
          <p:nvPr/>
        </p:nvSpPr>
        <p:spPr>
          <a:xfrm>
            <a:off x="4652260" y="188209"/>
            <a:ext cx="4136140" cy="646331"/>
          </a:xfrm>
          <a:prstGeom prst="rect">
            <a:avLst/>
          </a:prstGeom>
          <a:noFill/>
        </p:spPr>
        <p:txBody>
          <a:bodyPr wrap="square">
            <a:spAutoFit/>
          </a:bodyPr>
          <a:lstStyle/>
          <a:p>
            <a:r>
              <a:rPr lang="en-US" sz="3200" b="1" u="sng" dirty="0" smtClean="0">
                <a:solidFill>
                  <a:srgbClr val="C00000"/>
                </a:solidFill>
                <a:effectLst/>
                <a:latin typeface="+mn-lt"/>
                <a:ea typeface="Calibri" panose="020F0502020204030204" pitchFamily="34" charset="0"/>
                <a:cs typeface="Times New Roman" panose="02020603050405020304" pitchFamily="18" charset="0"/>
              </a:rPr>
              <a:t>CIRCUIT</a:t>
            </a:r>
            <a:r>
              <a:rPr lang="en-US" sz="3200" b="1" u="sng"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3600" b="1" u="sng" dirty="0">
                <a:solidFill>
                  <a:srgbClr val="C00000"/>
                </a:solidFill>
                <a:latin typeface="Calibri" panose="020F0502020204030204" pitchFamily="34" charset="0"/>
                <a:ea typeface="Calibri" panose="020F0502020204030204" pitchFamily="34" charset="0"/>
                <a:cs typeface="Times New Roman" panose="02020603050405020304" pitchFamily="18" charset="0"/>
              </a:rPr>
              <a:t>D</a:t>
            </a:r>
            <a:r>
              <a:rPr lang="en-US" sz="3600" b="1" u="sng" dirty="0" smtClean="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IAGRAM</a:t>
            </a:r>
            <a:endParaRPr lang="en-US" sz="3600" u="sng" dirty="0">
              <a:solidFill>
                <a:srgbClr val="C00000"/>
              </a:solidFill>
            </a:endParaRPr>
          </a:p>
        </p:txBody>
      </p:sp>
      <p:pic>
        <p:nvPicPr>
          <p:cNvPr id="31" name="Picture 30"/>
          <p:cNvPicPr/>
          <p:nvPr/>
        </p:nvPicPr>
        <p:blipFill>
          <a:blip r:embed="rId3"/>
          <a:stretch>
            <a:fillRect/>
          </a:stretch>
        </p:blipFill>
        <p:spPr>
          <a:xfrm>
            <a:off x="213570" y="3178652"/>
            <a:ext cx="3246556" cy="2782742"/>
          </a:xfrm>
          <a:prstGeom prst="rect">
            <a:avLst/>
          </a:prstGeom>
        </p:spPr>
      </p:pic>
      <p:grpSp>
        <p:nvGrpSpPr>
          <p:cNvPr id="32" name="Group 31"/>
          <p:cNvGrpSpPr/>
          <p:nvPr/>
        </p:nvGrpSpPr>
        <p:grpSpPr>
          <a:xfrm>
            <a:off x="3697209" y="2216514"/>
            <a:ext cx="3409945" cy="3341875"/>
            <a:chOff x="0" y="0"/>
            <a:chExt cx="4114800" cy="4386252"/>
          </a:xfrm>
        </p:grpSpPr>
        <p:sp>
          <p:nvSpPr>
            <p:cNvPr id="34" name="Rectangle 33"/>
            <p:cNvSpPr/>
            <p:nvPr/>
          </p:nvSpPr>
          <p:spPr>
            <a:xfrm>
              <a:off x="1521587" y="477648"/>
              <a:ext cx="1035734" cy="2745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35" name="Rectangle 34"/>
            <p:cNvSpPr/>
            <p:nvPr/>
          </p:nvSpPr>
          <p:spPr>
            <a:xfrm>
              <a:off x="2302129" y="477648"/>
              <a:ext cx="312713" cy="2745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rPr>
                <a:t>Fig</a:t>
              </a:r>
              <a:endParaRPr lang="en-US" sz="1800">
                <a:solidFill>
                  <a:srgbClr val="000000"/>
                </a:solidFill>
                <a:effectLst/>
                <a:latin typeface="Calibri" panose="020F0502020204030204" pitchFamily="34" charset="0"/>
                <a:ea typeface="Calibri" panose="020F0502020204030204" pitchFamily="34" charset="0"/>
              </a:endParaRPr>
            </a:p>
          </p:txBody>
        </p:sp>
        <p:sp>
          <p:nvSpPr>
            <p:cNvPr id="36" name="Rectangle 35"/>
            <p:cNvSpPr/>
            <p:nvPr/>
          </p:nvSpPr>
          <p:spPr>
            <a:xfrm>
              <a:off x="2538349" y="477648"/>
              <a:ext cx="72248" cy="2745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rPr>
                <a:t>:</a:t>
              </a:r>
              <a:endParaRPr lang="en-US" sz="1800">
                <a:solidFill>
                  <a:srgbClr val="000000"/>
                </a:solidFill>
                <a:effectLst/>
                <a:latin typeface="Calibri" panose="020F0502020204030204" pitchFamily="34" charset="0"/>
                <a:ea typeface="Calibri" panose="020F0502020204030204" pitchFamily="34" charset="0"/>
              </a:endParaRPr>
            </a:p>
          </p:txBody>
        </p:sp>
        <p:sp>
          <p:nvSpPr>
            <p:cNvPr id="37" name="Rectangle 36"/>
            <p:cNvSpPr/>
            <p:nvPr/>
          </p:nvSpPr>
          <p:spPr>
            <a:xfrm>
              <a:off x="2593213" y="477648"/>
              <a:ext cx="60925" cy="274582"/>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38" name="Rectangle 37"/>
            <p:cNvSpPr/>
            <p:nvPr/>
          </p:nvSpPr>
          <p:spPr>
            <a:xfrm>
              <a:off x="2638933" y="458216"/>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39" name="Rectangle 38"/>
            <p:cNvSpPr/>
            <p:nvPr/>
          </p:nvSpPr>
          <p:spPr>
            <a:xfrm>
              <a:off x="2058035" y="854456"/>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0" name="Rectangle 39"/>
            <p:cNvSpPr/>
            <p:nvPr/>
          </p:nvSpPr>
          <p:spPr>
            <a:xfrm>
              <a:off x="2058035" y="1256792"/>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1" name="Rectangle 40"/>
            <p:cNvSpPr/>
            <p:nvPr/>
          </p:nvSpPr>
          <p:spPr>
            <a:xfrm>
              <a:off x="2058035" y="1659128"/>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2" name="Rectangle 41"/>
            <p:cNvSpPr/>
            <p:nvPr/>
          </p:nvSpPr>
          <p:spPr>
            <a:xfrm>
              <a:off x="2058035" y="2061464"/>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3" name="Rectangle 42"/>
            <p:cNvSpPr/>
            <p:nvPr/>
          </p:nvSpPr>
          <p:spPr>
            <a:xfrm>
              <a:off x="2058035" y="2465705"/>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4" name="Rectangle 43"/>
            <p:cNvSpPr/>
            <p:nvPr/>
          </p:nvSpPr>
          <p:spPr>
            <a:xfrm>
              <a:off x="2058035" y="2868041"/>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5" name="Rectangle 44"/>
            <p:cNvSpPr/>
            <p:nvPr/>
          </p:nvSpPr>
          <p:spPr>
            <a:xfrm>
              <a:off x="2058035" y="3270377"/>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6" name="Rectangle 45"/>
            <p:cNvSpPr/>
            <p:nvPr/>
          </p:nvSpPr>
          <p:spPr>
            <a:xfrm>
              <a:off x="2058035" y="3672713"/>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sp>
          <p:nvSpPr>
            <p:cNvPr id="47" name="Rectangle 46"/>
            <p:cNvSpPr/>
            <p:nvPr/>
          </p:nvSpPr>
          <p:spPr>
            <a:xfrm>
              <a:off x="2058035" y="4076573"/>
              <a:ext cx="68712" cy="309679"/>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Calibri" panose="020F0502020204030204" pitchFamily="34" charset="0"/>
                <a:ea typeface="Calibri" panose="020F0502020204030204" pitchFamily="34" charset="0"/>
              </a:endParaRPr>
            </a:p>
          </p:txBody>
        </p:sp>
        <p:pic>
          <p:nvPicPr>
            <p:cNvPr id="48" name="Picture 47"/>
            <p:cNvPicPr/>
            <p:nvPr/>
          </p:nvPicPr>
          <p:blipFill>
            <a:blip r:embed="rId4"/>
            <a:stretch>
              <a:fillRect/>
            </a:stretch>
          </p:blipFill>
          <p:spPr>
            <a:xfrm>
              <a:off x="0" y="0"/>
              <a:ext cx="4114800" cy="4285488"/>
            </a:xfrm>
            <a:prstGeom prst="rect">
              <a:avLst/>
            </a:prstGeom>
          </p:spPr>
        </p:pic>
      </p:grpSp>
      <p:pic>
        <p:nvPicPr>
          <p:cNvPr id="49" name="Picture 48"/>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415686" y="3178652"/>
            <a:ext cx="4551068" cy="2889429"/>
          </a:xfrm>
          <a:prstGeom prst="rect">
            <a:avLst/>
          </a:prstGeom>
          <a:noFill/>
          <a:ln>
            <a:noFill/>
          </a:ln>
        </p:spPr>
      </p:pic>
    </p:spTree>
    <p:extLst>
      <p:ext uri="{BB962C8B-B14F-4D97-AF65-F5344CB8AC3E}">
        <p14:creationId xmlns:p14="http://schemas.microsoft.com/office/powerpoint/2010/main" val="346077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nodePh="1">
                                  <p:stCondLst>
                                    <p:cond delay="100"/>
                                  </p:stCondLst>
                                  <p:endCondLst>
                                    <p:cond evt="begin" delay="0">
                                      <p:tn val="5"/>
                                    </p:cond>
                                  </p:endCondLst>
                                  <p:childTnLst>
                                    <p:set>
                                      <p:cBhvr>
                                        <p:cTn id="6" dur="1" fill="hold">
                                          <p:stCondLst>
                                            <p:cond delay="0"/>
                                          </p:stCondLst>
                                        </p:cTn>
                                        <p:tgtEl>
                                          <p:spTgt spid="288"/>
                                        </p:tgtEl>
                                        <p:attrNameLst>
                                          <p:attrName>style.visibility</p:attrName>
                                        </p:attrNameLst>
                                      </p:cBhvr>
                                      <p:to>
                                        <p:strVal val="visible"/>
                                      </p:to>
                                    </p:set>
                                    <p:anim calcmode="lin" valueType="num">
                                      <p:cBhvr additive="base">
                                        <p:cTn id="7" dur="600" fill="hold"/>
                                        <p:tgtEl>
                                          <p:spTgt spid="288"/>
                                        </p:tgtEl>
                                        <p:attrNameLst>
                                          <p:attrName>ppt_x</p:attrName>
                                        </p:attrNameLst>
                                      </p:cBhvr>
                                      <p:tavLst>
                                        <p:tav tm="0">
                                          <p:val>
                                            <p:strVal val="0-#ppt_w/2"/>
                                          </p:val>
                                        </p:tav>
                                        <p:tav tm="100000">
                                          <p:val>
                                            <p:strVal val="#ppt_x"/>
                                          </p:val>
                                        </p:tav>
                                      </p:tavLst>
                                    </p:anim>
                                    <p:anim calcmode="lin" valueType="num">
                                      <p:cBhvr additive="base">
                                        <p:cTn id="8" dur="600" fill="hold"/>
                                        <p:tgtEl>
                                          <p:spTgt spid="288"/>
                                        </p:tgtEl>
                                        <p:attrNameLst>
                                          <p:attrName>ppt_y</p:attrName>
                                        </p:attrNameLst>
                                      </p:cBhvr>
                                      <p:tavLst>
                                        <p:tav tm="0">
                                          <p:val>
                                            <p:strVal val="#ppt_y"/>
                                          </p:val>
                                        </p:tav>
                                        <p:tav tm="100000">
                                          <p:val>
                                            <p:strVal val="#ppt_y"/>
                                          </p:val>
                                        </p:tav>
                                      </p:tavLst>
                                    </p:anim>
                                  </p:childTnLst>
                                </p:cTn>
                              </p:par>
                              <p:par>
                                <p:cTn id="9" presetID="2" presetClass="entr" presetSubtype="2" decel="50000" fill="hold" grpId="0" nodeType="withEffect" nodePh="1">
                                  <p:stCondLst>
                                    <p:cond delay="0"/>
                                  </p:stCondLst>
                                  <p:endCondLst>
                                    <p:cond evt="begin" delay="0">
                                      <p:tn val="9"/>
                                    </p:cond>
                                  </p:endCondLst>
                                  <p:childTnLst>
                                    <p:set>
                                      <p:cBhvr>
                                        <p:cTn id="10" dur="1" fill="hold">
                                          <p:stCondLst>
                                            <p:cond delay="0"/>
                                          </p:stCondLst>
                                        </p:cTn>
                                        <p:tgtEl>
                                          <p:spTgt spid="283"/>
                                        </p:tgtEl>
                                        <p:attrNameLst>
                                          <p:attrName>style.visibility</p:attrName>
                                        </p:attrNameLst>
                                      </p:cBhvr>
                                      <p:to>
                                        <p:strVal val="visible"/>
                                      </p:to>
                                    </p:set>
                                    <p:anim calcmode="lin" valueType="num">
                                      <p:cBhvr additive="base">
                                        <p:cTn id="11" dur="600" fill="hold"/>
                                        <p:tgtEl>
                                          <p:spTgt spid="283"/>
                                        </p:tgtEl>
                                        <p:attrNameLst>
                                          <p:attrName>ppt_x</p:attrName>
                                        </p:attrNameLst>
                                      </p:cBhvr>
                                      <p:tavLst>
                                        <p:tav tm="0">
                                          <p:val>
                                            <p:strVal val="1+#ppt_w/2"/>
                                          </p:val>
                                        </p:tav>
                                        <p:tav tm="100000">
                                          <p:val>
                                            <p:strVal val="#ppt_x"/>
                                          </p:val>
                                        </p:tav>
                                      </p:tavLst>
                                    </p:anim>
                                    <p:anim calcmode="lin" valueType="num">
                                      <p:cBhvr additive="base">
                                        <p:cTn id="12" dur="600" fill="hold"/>
                                        <p:tgtEl>
                                          <p:spTgt spid="283"/>
                                        </p:tgtEl>
                                        <p:attrNameLst>
                                          <p:attrName>ppt_y</p:attrName>
                                        </p:attrNameLst>
                                      </p:cBhvr>
                                      <p:tavLst>
                                        <p:tav tm="0">
                                          <p:val>
                                            <p:strVal val="#ppt_y"/>
                                          </p:val>
                                        </p:tav>
                                        <p:tav tm="100000">
                                          <p:val>
                                            <p:strVal val="#ppt_y"/>
                                          </p:val>
                                        </p:tav>
                                      </p:tavLst>
                                    </p:anim>
                                  </p:childTnLst>
                                </p:cTn>
                              </p:par>
                              <p:par>
                                <p:cTn id="13" presetID="2" presetClass="entr" presetSubtype="2" decel="50000" fill="hold" grpId="0" nodeType="withEffect" nodePh="1">
                                  <p:stCondLst>
                                    <p:cond delay="100"/>
                                  </p:stCondLst>
                                  <p:endCondLst>
                                    <p:cond evt="begin" delay="0">
                                      <p:tn val="13"/>
                                    </p:cond>
                                  </p:endCondLst>
                                  <p:childTnLst>
                                    <p:set>
                                      <p:cBhvr>
                                        <p:cTn id="14" dur="1" fill="hold">
                                          <p:stCondLst>
                                            <p:cond delay="0"/>
                                          </p:stCondLst>
                                        </p:cTn>
                                        <p:tgtEl>
                                          <p:spTgt spid="270"/>
                                        </p:tgtEl>
                                        <p:attrNameLst>
                                          <p:attrName>style.visibility</p:attrName>
                                        </p:attrNameLst>
                                      </p:cBhvr>
                                      <p:to>
                                        <p:strVal val="visible"/>
                                      </p:to>
                                    </p:set>
                                    <p:anim calcmode="lin" valueType="num">
                                      <p:cBhvr additive="base">
                                        <p:cTn id="15" dur="600" fill="hold"/>
                                        <p:tgtEl>
                                          <p:spTgt spid="270"/>
                                        </p:tgtEl>
                                        <p:attrNameLst>
                                          <p:attrName>ppt_x</p:attrName>
                                        </p:attrNameLst>
                                      </p:cBhvr>
                                      <p:tavLst>
                                        <p:tav tm="0">
                                          <p:val>
                                            <p:strVal val="1+#ppt_w/2"/>
                                          </p:val>
                                        </p:tav>
                                        <p:tav tm="100000">
                                          <p:val>
                                            <p:strVal val="#ppt_x"/>
                                          </p:val>
                                        </p:tav>
                                      </p:tavLst>
                                    </p:anim>
                                    <p:anim calcmode="lin" valueType="num">
                                      <p:cBhvr additive="base">
                                        <p:cTn id="16" dur="600" fill="hold"/>
                                        <p:tgtEl>
                                          <p:spTgt spid="270"/>
                                        </p:tgtEl>
                                        <p:attrNameLst>
                                          <p:attrName>ppt_y</p:attrName>
                                        </p:attrNameLst>
                                      </p:cBhvr>
                                      <p:tavLst>
                                        <p:tav tm="0">
                                          <p:val>
                                            <p:strVal val="#ppt_y"/>
                                          </p:val>
                                        </p:tav>
                                        <p:tav tm="100000">
                                          <p:val>
                                            <p:strVal val="#ppt_y"/>
                                          </p:val>
                                        </p:tav>
                                      </p:tavLst>
                                    </p:anim>
                                  </p:childTnLst>
                                </p:cTn>
                              </p:par>
                              <p:par>
                                <p:cTn id="17" presetID="2" presetClass="entr" presetSubtype="2" decel="50000" fill="hold" grpId="0" nodeType="withEffect" nodePh="1">
                                  <p:stCondLst>
                                    <p:cond delay="0"/>
                                  </p:stCondLst>
                                  <p:endCondLst>
                                    <p:cond evt="begin" delay="0">
                                      <p:tn val="17"/>
                                    </p:cond>
                                  </p:endCondLst>
                                  <p:childTnLst>
                                    <p:set>
                                      <p:cBhvr>
                                        <p:cTn id="18" dur="1" fill="hold">
                                          <p:stCondLst>
                                            <p:cond delay="0"/>
                                          </p:stCondLst>
                                        </p:cTn>
                                        <p:tgtEl>
                                          <p:spTgt spid="284"/>
                                        </p:tgtEl>
                                        <p:attrNameLst>
                                          <p:attrName>style.visibility</p:attrName>
                                        </p:attrNameLst>
                                      </p:cBhvr>
                                      <p:to>
                                        <p:strVal val="visible"/>
                                      </p:to>
                                    </p:set>
                                    <p:anim calcmode="lin" valueType="num">
                                      <p:cBhvr additive="base">
                                        <p:cTn id="19" dur="600" fill="hold"/>
                                        <p:tgtEl>
                                          <p:spTgt spid="284"/>
                                        </p:tgtEl>
                                        <p:attrNameLst>
                                          <p:attrName>ppt_x</p:attrName>
                                        </p:attrNameLst>
                                      </p:cBhvr>
                                      <p:tavLst>
                                        <p:tav tm="0">
                                          <p:val>
                                            <p:strVal val="1+#ppt_w/2"/>
                                          </p:val>
                                        </p:tav>
                                        <p:tav tm="100000">
                                          <p:val>
                                            <p:strVal val="#ppt_x"/>
                                          </p:val>
                                        </p:tav>
                                      </p:tavLst>
                                    </p:anim>
                                    <p:anim calcmode="lin" valueType="num">
                                      <p:cBhvr additive="base">
                                        <p:cTn id="20" dur="600" fill="hold"/>
                                        <p:tgtEl>
                                          <p:spTgt spid="284"/>
                                        </p:tgtEl>
                                        <p:attrNameLst>
                                          <p:attrName>ppt_y</p:attrName>
                                        </p:attrNameLst>
                                      </p:cBhvr>
                                      <p:tavLst>
                                        <p:tav tm="0">
                                          <p:val>
                                            <p:strVal val="#ppt_y"/>
                                          </p:val>
                                        </p:tav>
                                        <p:tav tm="100000">
                                          <p:val>
                                            <p:strVal val="#ppt_y"/>
                                          </p:val>
                                        </p:tav>
                                      </p:tavLst>
                                    </p:anim>
                                  </p:childTnLst>
                                </p:cTn>
                              </p:par>
                              <p:par>
                                <p:cTn id="21" presetID="2" presetClass="entr" presetSubtype="2" decel="50000" fill="hold" grpId="0" nodeType="withEffect" nodePh="1">
                                  <p:stCondLst>
                                    <p:cond delay="100"/>
                                  </p:stCondLst>
                                  <p:endCondLst>
                                    <p:cond evt="begin" delay="0">
                                      <p:tn val="21"/>
                                    </p:cond>
                                  </p:endCondLst>
                                  <p:childTnLst>
                                    <p:set>
                                      <p:cBhvr>
                                        <p:cTn id="22" dur="1" fill="hold">
                                          <p:stCondLst>
                                            <p:cond delay="0"/>
                                          </p:stCondLst>
                                        </p:cTn>
                                        <p:tgtEl>
                                          <p:spTgt spid="287"/>
                                        </p:tgtEl>
                                        <p:attrNameLst>
                                          <p:attrName>style.visibility</p:attrName>
                                        </p:attrNameLst>
                                      </p:cBhvr>
                                      <p:to>
                                        <p:strVal val="visible"/>
                                      </p:to>
                                    </p:set>
                                    <p:anim calcmode="lin" valueType="num">
                                      <p:cBhvr additive="base">
                                        <p:cTn id="23" dur="600" fill="hold"/>
                                        <p:tgtEl>
                                          <p:spTgt spid="287"/>
                                        </p:tgtEl>
                                        <p:attrNameLst>
                                          <p:attrName>ppt_x</p:attrName>
                                        </p:attrNameLst>
                                      </p:cBhvr>
                                      <p:tavLst>
                                        <p:tav tm="0">
                                          <p:val>
                                            <p:strVal val="1+#ppt_w/2"/>
                                          </p:val>
                                        </p:tav>
                                        <p:tav tm="100000">
                                          <p:val>
                                            <p:strVal val="#ppt_x"/>
                                          </p:val>
                                        </p:tav>
                                      </p:tavLst>
                                    </p:anim>
                                    <p:anim calcmode="lin" valueType="num">
                                      <p:cBhvr additive="base">
                                        <p:cTn id="24" dur="600" fill="hold"/>
                                        <p:tgtEl>
                                          <p:spTgt spid="287"/>
                                        </p:tgtEl>
                                        <p:attrNameLst>
                                          <p:attrName>ppt_y</p:attrName>
                                        </p:attrNameLst>
                                      </p:cBhvr>
                                      <p:tavLst>
                                        <p:tav tm="0">
                                          <p:val>
                                            <p:strVal val="#ppt_y"/>
                                          </p:val>
                                        </p:tav>
                                        <p:tav tm="100000">
                                          <p:val>
                                            <p:strVal val="#ppt_y"/>
                                          </p:val>
                                        </p:tav>
                                      </p:tavLst>
                                    </p:anim>
                                  </p:childTnLst>
                                </p:cTn>
                              </p:par>
                              <p:par>
                                <p:cTn id="25" presetID="2" presetClass="entr" presetSubtype="8" decel="50000" fill="hold" grpId="0" nodeType="withEffect" nodePh="1">
                                  <p:stCondLst>
                                    <p:cond delay="0"/>
                                  </p:stCondLst>
                                  <p:endCondLst>
                                    <p:cond evt="begin" delay="0">
                                      <p:tn val="25"/>
                                    </p:cond>
                                  </p:endCondLst>
                                  <p:childTnLst>
                                    <p:set>
                                      <p:cBhvr>
                                        <p:cTn id="26" dur="1" fill="hold">
                                          <p:stCondLst>
                                            <p:cond delay="0"/>
                                          </p:stCondLst>
                                        </p:cTn>
                                        <p:tgtEl>
                                          <p:spTgt spid="286"/>
                                        </p:tgtEl>
                                        <p:attrNameLst>
                                          <p:attrName>style.visibility</p:attrName>
                                        </p:attrNameLst>
                                      </p:cBhvr>
                                      <p:to>
                                        <p:strVal val="visible"/>
                                      </p:to>
                                    </p:set>
                                    <p:anim calcmode="lin" valueType="num">
                                      <p:cBhvr additive="base">
                                        <p:cTn id="27" dur="600" fill="hold"/>
                                        <p:tgtEl>
                                          <p:spTgt spid="286"/>
                                        </p:tgtEl>
                                        <p:attrNameLst>
                                          <p:attrName>ppt_x</p:attrName>
                                        </p:attrNameLst>
                                      </p:cBhvr>
                                      <p:tavLst>
                                        <p:tav tm="0">
                                          <p:val>
                                            <p:strVal val="0-#ppt_w/2"/>
                                          </p:val>
                                        </p:tav>
                                        <p:tav tm="100000">
                                          <p:val>
                                            <p:strVal val="#ppt_x"/>
                                          </p:val>
                                        </p:tav>
                                      </p:tavLst>
                                    </p:anim>
                                    <p:anim calcmode="lin" valueType="num">
                                      <p:cBhvr additive="base">
                                        <p:cTn id="28" dur="600" fill="hold"/>
                                        <p:tgtEl>
                                          <p:spTgt spid="286"/>
                                        </p:tgtEl>
                                        <p:attrNameLst>
                                          <p:attrName>ppt_y</p:attrName>
                                        </p:attrNameLst>
                                      </p:cBhvr>
                                      <p:tavLst>
                                        <p:tav tm="0">
                                          <p:val>
                                            <p:strVal val="#ppt_y"/>
                                          </p:val>
                                        </p:tav>
                                        <p:tav tm="100000">
                                          <p:val>
                                            <p:strVal val="#ppt_y"/>
                                          </p:val>
                                        </p:tav>
                                      </p:tavLst>
                                    </p:anim>
                                  </p:childTnLst>
                                </p:cTn>
                              </p:par>
                              <p:par>
                                <p:cTn id="29" presetID="2" presetClass="entr" presetSubtype="8" decel="50000" fill="hold" grpId="0" nodeType="withEffect" nodePh="1">
                                  <p:stCondLst>
                                    <p:cond delay="100"/>
                                  </p:stCondLst>
                                  <p:endCondLst>
                                    <p:cond evt="begin" delay="0">
                                      <p:tn val="29"/>
                                    </p:cond>
                                  </p:endCondLst>
                                  <p:childTnLst>
                                    <p:set>
                                      <p:cBhvr>
                                        <p:cTn id="30" dur="1" fill="hold">
                                          <p:stCondLst>
                                            <p:cond delay="0"/>
                                          </p:stCondLst>
                                        </p:cTn>
                                        <p:tgtEl>
                                          <p:spTgt spid="289"/>
                                        </p:tgtEl>
                                        <p:attrNameLst>
                                          <p:attrName>style.visibility</p:attrName>
                                        </p:attrNameLst>
                                      </p:cBhvr>
                                      <p:to>
                                        <p:strVal val="visible"/>
                                      </p:to>
                                    </p:set>
                                    <p:anim calcmode="lin" valueType="num">
                                      <p:cBhvr additive="base">
                                        <p:cTn id="31" dur="600" fill="hold"/>
                                        <p:tgtEl>
                                          <p:spTgt spid="289"/>
                                        </p:tgtEl>
                                        <p:attrNameLst>
                                          <p:attrName>ppt_x</p:attrName>
                                        </p:attrNameLst>
                                      </p:cBhvr>
                                      <p:tavLst>
                                        <p:tav tm="0">
                                          <p:val>
                                            <p:strVal val="0-#ppt_w/2"/>
                                          </p:val>
                                        </p:tav>
                                        <p:tav tm="100000">
                                          <p:val>
                                            <p:strVal val="#ppt_x"/>
                                          </p:val>
                                        </p:tav>
                                      </p:tavLst>
                                    </p:anim>
                                    <p:anim calcmode="lin" valueType="num">
                                      <p:cBhvr additive="base">
                                        <p:cTn id="32" dur="600" fill="hold"/>
                                        <p:tgtEl>
                                          <p:spTgt spid="2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 grpId="0"/>
      <p:bldP spid="283" grpId="0"/>
      <p:bldP spid="284" grpId="0"/>
      <p:bldP spid="286" grpId="0"/>
      <p:bldP spid="287" grpId="0"/>
      <p:bldP spid="288" grpId="0"/>
      <p:bldP spid="289" grpId="0"/>
    </p:bldLst>
  </p:timing>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2335</TotalTime>
  <Words>472</Words>
  <Application>Microsoft Office PowerPoint</Application>
  <PresentationFormat>Widescreen</PresentationFormat>
  <Paragraphs>176</Paragraphs>
  <Slides>24</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Times New Roman</vt:lpstr>
      <vt:lpstr>Open Sans Semibold</vt:lpstr>
      <vt:lpstr>Wingdings</vt:lpstr>
      <vt:lpstr>Calibri</vt:lpstr>
      <vt:lpstr>Open Sans</vt:lpstr>
      <vt:lpstr>Söhne</vt:lpstr>
      <vt:lpstr>Arial</vt:lpstr>
      <vt:lpstr>Montserrat</vt:lpstr>
      <vt:lpstr>SimSun</vt:lpstr>
      <vt:lpstr>Roboto</vt:lpstr>
      <vt:lpstr>Montserrat ExtraBold</vt:lpstr>
      <vt:lpstr>Open Sans Semibold</vt:lpstr>
      <vt:lpstr>Тема Office</vt:lpstr>
      <vt:lpstr>PowerPoint Presentation</vt:lpstr>
      <vt:lpstr>PowerPoint Presentation</vt:lpstr>
      <vt:lpstr>Contribution   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REDUCE OVER VOTING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Shoaib Rufsun</dc:creator>
  <cp:lastModifiedBy>Mobin Khan</cp:lastModifiedBy>
  <cp:revision>139</cp:revision>
  <dcterms:modified xsi:type="dcterms:W3CDTF">2023-06-21T08:06:36Z</dcterms:modified>
</cp:coreProperties>
</file>