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 ContentType="application/vnd.ms-exce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notesMasterIdLst>
    <p:notesMasterId r:id="rId8"/>
  </p:notes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448-4154-AED9-7D4F29C47513}"/>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448-4154-AED9-7D4F29C47513}"/>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448-4154-AED9-7D4F29C47513}"/>
            </c:ext>
          </c:extLst>
        </c:ser>
        <c:dLbls>
          <c:showLegendKey val="0"/>
          <c:showVal val="0"/>
          <c:showCatName val="0"/>
          <c:showSerName val="0"/>
          <c:showPercent val="0"/>
          <c:showBubbleSize val="0"/>
        </c:dLbls>
        <c:gapWidth val="219"/>
        <c:overlap val="-27"/>
        <c:axId val="1577062816"/>
        <c:axId val="1577063776"/>
      </c:barChart>
      <c:catAx>
        <c:axId val="1577062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77063776"/>
        <c:crosses val="autoZero"/>
        <c:auto val="1"/>
        <c:lblAlgn val="ctr"/>
        <c:lblOffset val="100"/>
        <c:noMultiLvlLbl val="0"/>
      </c:catAx>
      <c:valAx>
        <c:axId val="15770637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770628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B93A88-DAC8-440D-B87E-EA409F72D504}"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IN"/>
        </a:p>
      </dgm:t>
    </dgm:pt>
    <dgm:pt modelId="{7C6133E0-F2EC-47E5-8B28-B21DE63EFE55}">
      <dgm:prSet phldrT="[Text]"/>
      <dgm:spPr/>
      <dgm:t>
        <a:bodyPr/>
        <a:lstStyle/>
        <a:p>
          <a:r>
            <a:rPr lang="en-US" dirty="0"/>
            <a:t>File</a:t>
          </a:r>
          <a:endParaRPr lang="en-IN" dirty="0"/>
        </a:p>
      </dgm:t>
    </dgm:pt>
    <dgm:pt modelId="{B8FA9899-F04B-43F4-9A0F-5E3C67A63DC6}" type="parTrans" cxnId="{E0D4DC11-8C58-46B1-B9CA-3A55A6AF3A1F}">
      <dgm:prSet/>
      <dgm:spPr/>
      <dgm:t>
        <a:bodyPr/>
        <a:lstStyle/>
        <a:p>
          <a:endParaRPr lang="en-IN"/>
        </a:p>
      </dgm:t>
    </dgm:pt>
    <dgm:pt modelId="{9B574BED-5DEC-4508-AE4B-176D25B79B18}" type="sibTrans" cxnId="{E0D4DC11-8C58-46B1-B9CA-3A55A6AF3A1F}">
      <dgm:prSet/>
      <dgm:spPr/>
      <dgm:t>
        <a:bodyPr/>
        <a:lstStyle/>
        <a:p>
          <a:endParaRPr lang="en-IN" dirty="0"/>
        </a:p>
      </dgm:t>
    </dgm:pt>
    <dgm:pt modelId="{7C245F3A-E1E9-4D05-95A1-AC7F65F25FCE}">
      <dgm:prSet phldrT="[Text]"/>
      <dgm:spPr/>
      <dgm:t>
        <a:bodyPr/>
        <a:lstStyle/>
        <a:p>
          <a:r>
            <a:rPr lang="en-US" dirty="0"/>
            <a:t>.ppt</a:t>
          </a:r>
          <a:endParaRPr lang="en-IN" dirty="0"/>
        </a:p>
      </dgm:t>
    </dgm:pt>
    <dgm:pt modelId="{1887192D-CAAA-4DC7-9C46-2A6BF4C38E53}" type="parTrans" cxnId="{48415FA7-3844-4423-8A35-C76C5438CB59}">
      <dgm:prSet/>
      <dgm:spPr/>
      <dgm:t>
        <a:bodyPr/>
        <a:lstStyle/>
        <a:p>
          <a:endParaRPr lang="en-IN"/>
        </a:p>
      </dgm:t>
    </dgm:pt>
    <dgm:pt modelId="{C5D8A47A-A5F4-416B-AF80-A998BD3A0331}" type="sibTrans" cxnId="{48415FA7-3844-4423-8A35-C76C5438CB59}">
      <dgm:prSet/>
      <dgm:spPr/>
      <dgm:t>
        <a:bodyPr/>
        <a:lstStyle/>
        <a:p>
          <a:endParaRPr lang="en-IN"/>
        </a:p>
      </dgm:t>
    </dgm:pt>
    <dgm:pt modelId="{21DB91A1-0BB4-41C6-A22D-EF2F53C5F574}">
      <dgm:prSet phldrT="[Text]"/>
      <dgm:spPr/>
      <dgm:t>
        <a:bodyPr/>
        <a:lstStyle/>
        <a:p>
          <a:r>
            <a:rPr lang="en-US" dirty="0"/>
            <a:t>New</a:t>
          </a:r>
          <a:endParaRPr lang="en-IN" dirty="0"/>
        </a:p>
      </dgm:t>
    </dgm:pt>
    <dgm:pt modelId="{8D3E31BB-03B3-4CCB-A4DE-1F7CC598F69D}" type="parTrans" cxnId="{0C38DCDC-4D1B-43FA-B199-84F3D54B506C}">
      <dgm:prSet/>
      <dgm:spPr/>
      <dgm:t>
        <a:bodyPr/>
        <a:lstStyle/>
        <a:p>
          <a:endParaRPr lang="en-IN"/>
        </a:p>
      </dgm:t>
    </dgm:pt>
    <dgm:pt modelId="{BAC11107-87E6-4612-8063-7BE17C654335}" type="sibTrans" cxnId="{0C38DCDC-4D1B-43FA-B199-84F3D54B506C}">
      <dgm:prSet/>
      <dgm:spPr/>
      <dgm:t>
        <a:bodyPr/>
        <a:lstStyle/>
        <a:p>
          <a:endParaRPr lang="en-IN" dirty="0"/>
        </a:p>
      </dgm:t>
    </dgm:pt>
    <dgm:pt modelId="{8740FD66-D678-4C15-8EE1-FC37B5383523}">
      <dgm:prSet phldrT="[Text]"/>
      <dgm:spPr/>
      <dgm:t>
        <a:bodyPr/>
        <a:lstStyle/>
        <a:p>
          <a:r>
            <a:rPr lang="en-US" dirty="0"/>
            <a:t>.docx</a:t>
          </a:r>
          <a:endParaRPr lang="en-IN" dirty="0"/>
        </a:p>
      </dgm:t>
    </dgm:pt>
    <dgm:pt modelId="{25002341-7710-44B1-AC15-D4F2679289B0}" type="parTrans" cxnId="{7E4254F3-FF42-4BBE-ACD9-EFCE6B322919}">
      <dgm:prSet/>
      <dgm:spPr/>
      <dgm:t>
        <a:bodyPr/>
        <a:lstStyle/>
        <a:p>
          <a:endParaRPr lang="en-IN"/>
        </a:p>
      </dgm:t>
    </dgm:pt>
    <dgm:pt modelId="{1AB80C19-3E9D-45BE-A495-62594E5B55CC}" type="sibTrans" cxnId="{7E4254F3-FF42-4BBE-ACD9-EFCE6B322919}">
      <dgm:prSet/>
      <dgm:spPr/>
      <dgm:t>
        <a:bodyPr/>
        <a:lstStyle/>
        <a:p>
          <a:endParaRPr lang="en-IN"/>
        </a:p>
      </dgm:t>
    </dgm:pt>
    <dgm:pt modelId="{7872CD31-5F43-4C27-BE74-3F8627BAAB46}">
      <dgm:prSet phldrT="[Text]"/>
      <dgm:spPr/>
      <dgm:t>
        <a:bodyPr/>
        <a:lstStyle/>
        <a:p>
          <a:r>
            <a:rPr lang="en-US" dirty="0"/>
            <a:t>Save</a:t>
          </a:r>
          <a:endParaRPr lang="en-IN" dirty="0"/>
        </a:p>
      </dgm:t>
    </dgm:pt>
    <dgm:pt modelId="{454EE8F3-6152-49B0-8C2F-A5C129FF6E80}" type="parTrans" cxnId="{D368E693-6A54-4CC7-9675-7EA2104F3DC3}">
      <dgm:prSet/>
      <dgm:spPr/>
      <dgm:t>
        <a:bodyPr/>
        <a:lstStyle/>
        <a:p>
          <a:endParaRPr lang="en-IN"/>
        </a:p>
      </dgm:t>
    </dgm:pt>
    <dgm:pt modelId="{0DA1AE6D-A82F-41FB-A2B4-1F308CCB2A78}" type="sibTrans" cxnId="{D368E693-6A54-4CC7-9675-7EA2104F3DC3}">
      <dgm:prSet/>
      <dgm:spPr/>
      <dgm:t>
        <a:bodyPr/>
        <a:lstStyle/>
        <a:p>
          <a:endParaRPr lang="en-IN" dirty="0"/>
        </a:p>
      </dgm:t>
    </dgm:pt>
    <dgm:pt modelId="{128D9108-4764-49A0-A838-B7BAC7B361CF}">
      <dgm:prSet phldrT="[Text]"/>
      <dgm:spPr/>
      <dgm:t>
        <a:bodyPr/>
        <a:lstStyle/>
        <a:p>
          <a:r>
            <a:rPr lang="en-US" dirty="0"/>
            <a:t>.pdf</a:t>
          </a:r>
          <a:endParaRPr lang="en-IN" dirty="0"/>
        </a:p>
      </dgm:t>
    </dgm:pt>
    <dgm:pt modelId="{A00F98A7-C0A6-41F7-9CE9-776A290BF524}" type="parTrans" cxnId="{3D014B48-9F48-4611-9D82-6220001DC710}">
      <dgm:prSet/>
      <dgm:spPr/>
      <dgm:t>
        <a:bodyPr/>
        <a:lstStyle/>
        <a:p>
          <a:endParaRPr lang="en-IN"/>
        </a:p>
      </dgm:t>
    </dgm:pt>
    <dgm:pt modelId="{B983F919-E998-4967-9ED0-761737B2B4A6}" type="sibTrans" cxnId="{3D014B48-9F48-4611-9D82-6220001DC710}">
      <dgm:prSet/>
      <dgm:spPr/>
      <dgm:t>
        <a:bodyPr/>
        <a:lstStyle/>
        <a:p>
          <a:endParaRPr lang="en-IN"/>
        </a:p>
      </dgm:t>
    </dgm:pt>
    <dgm:pt modelId="{C0B52591-DF46-488E-9430-FCE2E5531E4F}" type="pres">
      <dgm:prSet presAssocID="{B0B93A88-DAC8-440D-B87E-EA409F72D504}" presName="Name0" presStyleCnt="0">
        <dgm:presLayoutVars>
          <dgm:chMax/>
          <dgm:chPref/>
          <dgm:dir/>
          <dgm:animLvl val="lvl"/>
        </dgm:presLayoutVars>
      </dgm:prSet>
      <dgm:spPr/>
    </dgm:pt>
    <dgm:pt modelId="{E229C6BB-8B90-4CB4-8DCE-6377014C3B64}" type="pres">
      <dgm:prSet presAssocID="{7C6133E0-F2EC-47E5-8B28-B21DE63EFE55}" presName="composite" presStyleCnt="0"/>
      <dgm:spPr/>
    </dgm:pt>
    <dgm:pt modelId="{13E967CD-8044-418D-9C15-B71845012512}" type="pres">
      <dgm:prSet presAssocID="{7C6133E0-F2EC-47E5-8B28-B21DE63EFE55}" presName="Parent1" presStyleLbl="node1" presStyleIdx="0" presStyleCnt="6">
        <dgm:presLayoutVars>
          <dgm:chMax val="1"/>
          <dgm:chPref val="1"/>
          <dgm:bulletEnabled val="1"/>
        </dgm:presLayoutVars>
      </dgm:prSet>
      <dgm:spPr/>
    </dgm:pt>
    <dgm:pt modelId="{960124E7-EAE5-4842-A066-47DD1ED82B78}" type="pres">
      <dgm:prSet presAssocID="{7C6133E0-F2EC-47E5-8B28-B21DE63EFE55}" presName="Childtext1" presStyleLbl="revTx" presStyleIdx="0" presStyleCnt="3">
        <dgm:presLayoutVars>
          <dgm:chMax val="0"/>
          <dgm:chPref val="0"/>
          <dgm:bulletEnabled val="1"/>
        </dgm:presLayoutVars>
      </dgm:prSet>
      <dgm:spPr/>
    </dgm:pt>
    <dgm:pt modelId="{089B6AEB-C5F1-4239-A9A1-ED8E2A0E9C96}" type="pres">
      <dgm:prSet presAssocID="{7C6133E0-F2EC-47E5-8B28-B21DE63EFE55}" presName="BalanceSpacing" presStyleCnt="0"/>
      <dgm:spPr/>
    </dgm:pt>
    <dgm:pt modelId="{92583D04-56AD-4C92-BE59-14065A6B5D13}" type="pres">
      <dgm:prSet presAssocID="{7C6133E0-F2EC-47E5-8B28-B21DE63EFE55}" presName="BalanceSpacing1" presStyleCnt="0"/>
      <dgm:spPr/>
    </dgm:pt>
    <dgm:pt modelId="{015DF83A-58D8-4A7F-B703-A43D4EC4B39C}" type="pres">
      <dgm:prSet presAssocID="{9B574BED-5DEC-4508-AE4B-176D25B79B18}" presName="Accent1Text" presStyleLbl="node1" presStyleIdx="1" presStyleCnt="6"/>
      <dgm:spPr/>
    </dgm:pt>
    <dgm:pt modelId="{E56C8765-6792-4D72-82AF-B7FDEC47816A}" type="pres">
      <dgm:prSet presAssocID="{9B574BED-5DEC-4508-AE4B-176D25B79B18}" presName="spaceBetweenRectangles" presStyleCnt="0"/>
      <dgm:spPr/>
    </dgm:pt>
    <dgm:pt modelId="{632D3781-1899-4E3E-A25C-EB17DBD6CC4F}" type="pres">
      <dgm:prSet presAssocID="{21DB91A1-0BB4-41C6-A22D-EF2F53C5F574}" presName="composite" presStyleCnt="0"/>
      <dgm:spPr/>
    </dgm:pt>
    <dgm:pt modelId="{AC58F2A2-42FB-45BD-8D8E-830F6D9FB669}" type="pres">
      <dgm:prSet presAssocID="{21DB91A1-0BB4-41C6-A22D-EF2F53C5F574}" presName="Parent1" presStyleLbl="node1" presStyleIdx="2" presStyleCnt="6">
        <dgm:presLayoutVars>
          <dgm:chMax val="1"/>
          <dgm:chPref val="1"/>
          <dgm:bulletEnabled val="1"/>
        </dgm:presLayoutVars>
      </dgm:prSet>
      <dgm:spPr/>
    </dgm:pt>
    <dgm:pt modelId="{BECB8659-1C80-44F9-BF54-F40F5A2B1B6D}" type="pres">
      <dgm:prSet presAssocID="{21DB91A1-0BB4-41C6-A22D-EF2F53C5F574}" presName="Childtext1" presStyleLbl="revTx" presStyleIdx="1" presStyleCnt="3">
        <dgm:presLayoutVars>
          <dgm:chMax val="0"/>
          <dgm:chPref val="0"/>
          <dgm:bulletEnabled val="1"/>
        </dgm:presLayoutVars>
      </dgm:prSet>
      <dgm:spPr/>
    </dgm:pt>
    <dgm:pt modelId="{421E9BDC-27CF-47E1-9C99-28791D874FF4}" type="pres">
      <dgm:prSet presAssocID="{21DB91A1-0BB4-41C6-A22D-EF2F53C5F574}" presName="BalanceSpacing" presStyleCnt="0"/>
      <dgm:spPr/>
    </dgm:pt>
    <dgm:pt modelId="{564C1839-98F5-4F7A-8B6F-904337C4824B}" type="pres">
      <dgm:prSet presAssocID="{21DB91A1-0BB4-41C6-A22D-EF2F53C5F574}" presName="BalanceSpacing1" presStyleCnt="0"/>
      <dgm:spPr/>
    </dgm:pt>
    <dgm:pt modelId="{02E6418C-05E7-4768-8EDA-BB7D50867B51}" type="pres">
      <dgm:prSet presAssocID="{BAC11107-87E6-4612-8063-7BE17C654335}" presName="Accent1Text" presStyleLbl="node1" presStyleIdx="3" presStyleCnt="6"/>
      <dgm:spPr/>
    </dgm:pt>
    <dgm:pt modelId="{EF927A5E-9B7A-46D5-9613-0830BAC0C44A}" type="pres">
      <dgm:prSet presAssocID="{BAC11107-87E6-4612-8063-7BE17C654335}" presName="spaceBetweenRectangles" presStyleCnt="0"/>
      <dgm:spPr/>
    </dgm:pt>
    <dgm:pt modelId="{2D750347-178C-4BAA-AC1C-3AD152AE432A}" type="pres">
      <dgm:prSet presAssocID="{7872CD31-5F43-4C27-BE74-3F8627BAAB46}" presName="composite" presStyleCnt="0"/>
      <dgm:spPr/>
    </dgm:pt>
    <dgm:pt modelId="{413F5CE1-7F16-4833-909B-CEEAE18D3FEB}" type="pres">
      <dgm:prSet presAssocID="{7872CD31-5F43-4C27-BE74-3F8627BAAB46}" presName="Parent1" presStyleLbl="node1" presStyleIdx="4" presStyleCnt="6">
        <dgm:presLayoutVars>
          <dgm:chMax val="1"/>
          <dgm:chPref val="1"/>
          <dgm:bulletEnabled val="1"/>
        </dgm:presLayoutVars>
      </dgm:prSet>
      <dgm:spPr/>
    </dgm:pt>
    <dgm:pt modelId="{53A1E92E-083C-4B5D-AECF-2C80E32315E5}" type="pres">
      <dgm:prSet presAssocID="{7872CD31-5F43-4C27-BE74-3F8627BAAB46}" presName="Childtext1" presStyleLbl="revTx" presStyleIdx="2" presStyleCnt="3">
        <dgm:presLayoutVars>
          <dgm:chMax val="0"/>
          <dgm:chPref val="0"/>
          <dgm:bulletEnabled val="1"/>
        </dgm:presLayoutVars>
      </dgm:prSet>
      <dgm:spPr/>
    </dgm:pt>
    <dgm:pt modelId="{BA484ADE-B5CE-4B7D-8656-BECE9294DFCD}" type="pres">
      <dgm:prSet presAssocID="{7872CD31-5F43-4C27-BE74-3F8627BAAB46}" presName="BalanceSpacing" presStyleCnt="0"/>
      <dgm:spPr/>
    </dgm:pt>
    <dgm:pt modelId="{90258AF9-1CFF-4532-9F52-4E6B026C8E6F}" type="pres">
      <dgm:prSet presAssocID="{7872CD31-5F43-4C27-BE74-3F8627BAAB46}" presName="BalanceSpacing1" presStyleCnt="0"/>
      <dgm:spPr/>
    </dgm:pt>
    <dgm:pt modelId="{8BC1D507-5310-4BF9-BFD3-2B401B4BF75D}" type="pres">
      <dgm:prSet presAssocID="{0DA1AE6D-A82F-41FB-A2B4-1F308CCB2A78}" presName="Accent1Text" presStyleLbl="node1" presStyleIdx="5" presStyleCnt="6"/>
      <dgm:spPr/>
    </dgm:pt>
  </dgm:ptLst>
  <dgm:cxnLst>
    <dgm:cxn modelId="{E0D4DC11-8C58-46B1-B9CA-3A55A6AF3A1F}" srcId="{B0B93A88-DAC8-440D-B87E-EA409F72D504}" destId="{7C6133E0-F2EC-47E5-8B28-B21DE63EFE55}" srcOrd="0" destOrd="0" parTransId="{B8FA9899-F04B-43F4-9A0F-5E3C67A63DC6}" sibTransId="{9B574BED-5DEC-4508-AE4B-176D25B79B18}"/>
    <dgm:cxn modelId="{74667F28-5349-45D4-8F5A-4234AB9E0ED9}" type="presOf" srcId="{21DB91A1-0BB4-41C6-A22D-EF2F53C5F574}" destId="{AC58F2A2-42FB-45BD-8D8E-830F6D9FB669}" srcOrd="0" destOrd="0" presId="urn:microsoft.com/office/officeart/2008/layout/AlternatingHexagons"/>
    <dgm:cxn modelId="{FDB2CC33-7807-443E-9526-B62A40151BF7}" type="presOf" srcId="{8740FD66-D678-4C15-8EE1-FC37B5383523}" destId="{BECB8659-1C80-44F9-BF54-F40F5A2B1B6D}" srcOrd="0" destOrd="0" presId="urn:microsoft.com/office/officeart/2008/layout/AlternatingHexagons"/>
    <dgm:cxn modelId="{B716BA39-9D91-4B91-B82B-A49F863991C7}" type="presOf" srcId="{BAC11107-87E6-4612-8063-7BE17C654335}" destId="{02E6418C-05E7-4768-8EDA-BB7D50867B51}" srcOrd="0" destOrd="0" presId="urn:microsoft.com/office/officeart/2008/layout/AlternatingHexagons"/>
    <dgm:cxn modelId="{B0B30566-5790-42CB-8889-8E57CA264979}" type="presOf" srcId="{0DA1AE6D-A82F-41FB-A2B4-1F308CCB2A78}" destId="{8BC1D507-5310-4BF9-BFD3-2B401B4BF75D}" srcOrd="0" destOrd="0" presId="urn:microsoft.com/office/officeart/2008/layout/AlternatingHexagons"/>
    <dgm:cxn modelId="{4AAF3846-82B7-4E4D-A2C7-AE74F11A781B}" type="presOf" srcId="{7C6133E0-F2EC-47E5-8B28-B21DE63EFE55}" destId="{13E967CD-8044-418D-9C15-B71845012512}" srcOrd="0" destOrd="0" presId="urn:microsoft.com/office/officeart/2008/layout/AlternatingHexagons"/>
    <dgm:cxn modelId="{3D014B48-9F48-4611-9D82-6220001DC710}" srcId="{7872CD31-5F43-4C27-BE74-3F8627BAAB46}" destId="{128D9108-4764-49A0-A838-B7BAC7B361CF}" srcOrd="0" destOrd="0" parTransId="{A00F98A7-C0A6-41F7-9CE9-776A290BF524}" sibTransId="{B983F919-E998-4967-9ED0-761737B2B4A6}"/>
    <dgm:cxn modelId="{1F4A9874-401A-49BF-BCFD-F6DCF976D6A0}" type="presOf" srcId="{B0B93A88-DAC8-440D-B87E-EA409F72D504}" destId="{C0B52591-DF46-488E-9430-FCE2E5531E4F}" srcOrd="0" destOrd="0" presId="urn:microsoft.com/office/officeart/2008/layout/AlternatingHexagons"/>
    <dgm:cxn modelId="{764A1459-5C2F-4390-B7EF-B5815C21C281}" type="presOf" srcId="{128D9108-4764-49A0-A838-B7BAC7B361CF}" destId="{53A1E92E-083C-4B5D-AECF-2C80E32315E5}" srcOrd="0" destOrd="0" presId="urn:microsoft.com/office/officeart/2008/layout/AlternatingHexagons"/>
    <dgm:cxn modelId="{D368E693-6A54-4CC7-9675-7EA2104F3DC3}" srcId="{B0B93A88-DAC8-440D-B87E-EA409F72D504}" destId="{7872CD31-5F43-4C27-BE74-3F8627BAAB46}" srcOrd="2" destOrd="0" parTransId="{454EE8F3-6152-49B0-8C2F-A5C129FF6E80}" sibTransId="{0DA1AE6D-A82F-41FB-A2B4-1F308CCB2A78}"/>
    <dgm:cxn modelId="{7EE5FAA5-9567-40C5-B055-60DB5F7AD319}" type="presOf" srcId="{7872CD31-5F43-4C27-BE74-3F8627BAAB46}" destId="{413F5CE1-7F16-4833-909B-CEEAE18D3FEB}" srcOrd="0" destOrd="0" presId="urn:microsoft.com/office/officeart/2008/layout/AlternatingHexagons"/>
    <dgm:cxn modelId="{48415FA7-3844-4423-8A35-C76C5438CB59}" srcId="{7C6133E0-F2EC-47E5-8B28-B21DE63EFE55}" destId="{7C245F3A-E1E9-4D05-95A1-AC7F65F25FCE}" srcOrd="0" destOrd="0" parTransId="{1887192D-CAAA-4DC7-9C46-2A6BF4C38E53}" sibTransId="{C5D8A47A-A5F4-416B-AF80-A998BD3A0331}"/>
    <dgm:cxn modelId="{B55D63AC-FEE0-4C18-9E3B-97F16964D40F}" type="presOf" srcId="{7C245F3A-E1E9-4D05-95A1-AC7F65F25FCE}" destId="{960124E7-EAE5-4842-A066-47DD1ED82B78}" srcOrd="0" destOrd="0" presId="urn:microsoft.com/office/officeart/2008/layout/AlternatingHexagons"/>
    <dgm:cxn modelId="{0C38DCDC-4D1B-43FA-B199-84F3D54B506C}" srcId="{B0B93A88-DAC8-440D-B87E-EA409F72D504}" destId="{21DB91A1-0BB4-41C6-A22D-EF2F53C5F574}" srcOrd="1" destOrd="0" parTransId="{8D3E31BB-03B3-4CCB-A4DE-1F7CC598F69D}" sibTransId="{BAC11107-87E6-4612-8063-7BE17C654335}"/>
    <dgm:cxn modelId="{7E4254F3-FF42-4BBE-ACD9-EFCE6B322919}" srcId="{21DB91A1-0BB4-41C6-A22D-EF2F53C5F574}" destId="{8740FD66-D678-4C15-8EE1-FC37B5383523}" srcOrd="0" destOrd="0" parTransId="{25002341-7710-44B1-AC15-D4F2679289B0}" sibTransId="{1AB80C19-3E9D-45BE-A495-62594E5B55CC}"/>
    <dgm:cxn modelId="{B183F1FD-ACEA-4C96-9FCF-55819406B859}" type="presOf" srcId="{9B574BED-5DEC-4508-AE4B-176D25B79B18}" destId="{015DF83A-58D8-4A7F-B703-A43D4EC4B39C}" srcOrd="0" destOrd="0" presId="urn:microsoft.com/office/officeart/2008/layout/AlternatingHexagons"/>
    <dgm:cxn modelId="{CEA8CAA1-C717-4A2B-8F9D-638EBBAECFB0}" type="presParOf" srcId="{C0B52591-DF46-488E-9430-FCE2E5531E4F}" destId="{E229C6BB-8B90-4CB4-8DCE-6377014C3B64}" srcOrd="0" destOrd="0" presId="urn:microsoft.com/office/officeart/2008/layout/AlternatingHexagons"/>
    <dgm:cxn modelId="{26F05343-3AD4-4459-8839-456346223693}" type="presParOf" srcId="{E229C6BB-8B90-4CB4-8DCE-6377014C3B64}" destId="{13E967CD-8044-418D-9C15-B71845012512}" srcOrd="0" destOrd="0" presId="urn:microsoft.com/office/officeart/2008/layout/AlternatingHexagons"/>
    <dgm:cxn modelId="{F2BCDA7D-E03E-46B3-AA45-824C2D8F2EC0}" type="presParOf" srcId="{E229C6BB-8B90-4CB4-8DCE-6377014C3B64}" destId="{960124E7-EAE5-4842-A066-47DD1ED82B78}" srcOrd="1" destOrd="0" presId="urn:microsoft.com/office/officeart/2008/layout/AlternatingHexagons"/>
    <dgm:cxn modelId="{47FAFED1-7F68-400A-9DD9-A92194181321}" type="presParOf" srcId="{E229C6BB-8B90-4CB4-8DCE-6377014C3B64}" destId="{089B6AEB-C5F1-4239-A9A1-ED8E2A0E9C96}" srcOrd="2" destOrd="0" presId="urn:microsoft.com/office/officeart/2008/layout/AlternatingHexagons"/>
    <dgm:cxn modelId="{98B972D2-89E0-4A4E-B5BE-0F80472520CC}" type="presParOf" srcId="{E229C6BB-8B90-4CB4-8DCE-6377014C3B64}" destId="{92583D04-56AD-4C92-BE59-14065A6B5D13}" srcOrd="3" destOrd="0" presId="urn:microsoft.com/office/officeart/2008/layout/AlternatingHexagons"/>
    <dgm:cxn modelId="{AEF4C50C-CFE8-46AE-8BA0-8A2D81D6EA51}" type="presParOf" srcId="{E229C6BB-8B90-4CB4-8DCE-6377014C3B64}" destId="{015DF83A-58D8-4A7F-B703-A43D4EC4B39C}" srcOrd="4" destOrd="0" presId="urn:microsoft.com/office/officeart/2008/layout/AlternatingHexagons"/>
    <dgm:cxn modelId="{032C4FDE-122B-424A-BD23-738574AC1800}" type="presParOf" srcId="{C0B52591-DF46-488E-9430-FCE2E5531E4F}" destId="{E56C8765-6792-4D72-82AF-B7FDEC47816A}" srcOrd="1" destOrd="0" presId="urn:microsoft.com/office/officeart/2008/layout/AlternatingHexagons"/>
    <dgm:cxn modelId="{97D3D0B9-1D30-49A6-A904-0CB5BE11E1A5}" type="presParOf" srcId="{C0B52591-DF46-488E-9430-FCE2E5531E4F}" destId="{632D3781-1899-4E3E-A25C-EB17DBD6CC4F}" srcOrd="2" destOrd="0" presId="urn:microsoft.com/office/officeart/2008/layout/AlternatingHexagons"/>
    <dgm:cxn modelId="{734A4C01-8C18-4A56-855E-2EE54E6B0DCB}" type="presParOf" srcId="{632D3781-1899-4E3E-A25C-EB17DBD6CC4F}" destId="{AC58F2A2-42FB-45BD-8D8E-830F6D9FB669}" srcOrd="0" destOrd="0" presId="urn:microsoft.com/office/officeart/2008/layout/AlternatingHexagons"/>
    <dgm:cxn modelId="{BFEB3572-2FB4-49E9-9D45-E539D94957B8}" type="presParOf" srcId="{632D3781-1899-4E3E-A25C-EB17DBD6CC4F}" destId="{BECB8659-1C80-44F9-BF54-F40F5A2B1B6D}" srcOrd="1" destOrd="0" presId="urn:microsoft.com/office/officeart/2008/layout/AlternatingHexagons"/>
    <dgm:cxn modelId="{87B18975-BBB2-4F3C-8A9F-997C96D63488}" type="presParOf" srcId="{632D3781-1899-4E3E-A25C-EB17DBD6CC4F}" destId="{421E9BDC-27CF-47E1-9C99-28791D874FF4}" srcOrd="2" destOrd="0" presId="urn:microsoft.com/office/officeart/2008/layout/AlternatingHexagons"/>
    <dgm:cxn modelId="{8C3BA822-0BAF-4197-8033-3A457DFAE339}" type="presParOf" srcId="{632D3781-1899-4E3E-A25C-EB17DBD6CC4F}" destId="{564C1839-98F5-4F7A-8B6F-904337C4824B}" srcOrd="3" destOrd="0" presId="urn:microsoft.com/office/officeart/2008/layout/AlternatingHexagons"/>
    <dgm:cxn modelId="{83DE3F65-0D4F-41D4-9570-9FBFAC1116E0}" type="presParOf" srcId="{632D3781-1899-4E3E-A25C-EB17DBD6CC4F}" destId="{02E6418C-05E7-4768-8EDA-BB7D50867B51}" srcOrd="4" destOrd="0" presId="urn:microsoft.com/office/officeart/2008/layout/AlternatingHexagons"/>
    <dgm:cxn modelId="{AB698187-C363-40C2-99B2-D95DBC50771F}" type="presParOf" srcId="{C0B52591-DF46-488E-9430-FCE2E5531E4F}" destId="{EF927A5E-9B7A-46D5-9613-0830BAC0C44A}" srcOrd="3" destOrd="0" presId="urn:microsoft.com/office/officeart/2008/layout/AlternatingHexagons"/>
    <dgm:cxn modelId="{73D29CC2-DECD-487D-95EC-B49AAE6A041C}" type="presParOf" srcId="{C0B52591-DF46-488E-9430-FCE2E5531E4F}" destId="{2D750347-178C-4BAA-AC1C-3AD152AE432A}" srcOrd="4" destOrd="0" presId="urn:microsoft.com/office/officeart/2008/layout/AlternatingHexagons"/>
    <dgm:cxn modelId="{464A4C33-AC05-4671-959F-285D2EE1A71A}" type="presParOf" srcId="{2D750347-178C-4BAA-AC1C-3AD152AE432A}" destId="{413F5CE1-7F16-4833-909B-CEEAE18D3FEB}" srcOrd="0" destOrd="0" presId="urn:microsoft.com/office/officeart/2008/layout/AlternatingHexagons"/>
    <dgm:cxn modelId="{4F5E6EDF-D719-4AA4-9358-D2E58627F04F}" type="presParOf" srcId="{2D750347-178C-4BAA-AC1C-3AD152AE432A}" destId="{53A1E92E-083C-4B5D-AECF-2C80E32315E5}" srcOrd="1" destOrd="0" presId="urn:microsoft.com/office/officeart/2008/layout/AlternatingHexagons"/>
    <dgm:cxn modelId="{47786E45-FCBA-4CA3-B756-8747846E8DBF}" type="presParOf" srcId="{2D750347-178C-4BAA-AC1C-3AD152AE432A}" destId="{BA484ADE-B5CE-4B7D-8656-BECE9294DFCD}" srcOrd="2" destOrd="0" presId="urn:microsoft.com/office/officeart/2008/layout/AlternatingHexagons"/>
    <dgm:cxn modelId="{018664B3-D855-46D7-9C1A-9A74A8F1D878}" type="presParOf" srcId="{2D750347-178C-4BAA-AC1C-3AD152AE432A}" destId="{90258AF9-1CFF-4532-9F52-4E6B026C8E6F}" srcOrd="3" destOrd="0" presId="urn:microsoft.com/office/officeart/2008/layout/AlternatingHexagons"/>
    <dgm:cxn modelId="{95481E2D-9964-41C4-8C03-AAF14E226410}" type="presParOf" srcId="{2D750347-178C-4BAA-AC1C-3AD152AE432A}" destId="{8BC1D507-5310-4BF9-BFD3-2B401B4BF75D}"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5FEB38-D112-4F4C-9E1A-4F92DC066992}" type="doc">
      <dgm:prSet loTypeId="urn:microsoft.com/office/officeart/2005/8/layout/pictureOrgChart+Icon" loCatId="officeonline" qsTypeId="urn:microsoft.com/office/officeart/2005/8/quickstyle/simple1" qsCatId="simple" csTypeId="urn:microsoft.com/office/officeart/2005/8/colors/accent1_2" csCatId="accent1" phldr="0"/>
      <dgm:spPr/>
      <dgm:t>
        <a:bodyPr/>
        <a:lstStyle/>
        <a:p>
          <a:endParaRPr lang="en-IN"/>
        </a:p>
      </dgm:t>
    </dgm:pt>
    <dgm:pt modelId="{C19FDE5C-214C-48AF-B975-1CD81D1C3554}">
      <dgm:prSet phldrT="[Text]" phldr="1"/>
      <dgm:spPr/>
      <dgm:t>
        <a:bodyPr/>
        <a:lstStyle/>
        <a:p>
          <a:endParaRPr lang="en-IN" dirty="0"/>
        </a:p>
      </dgm:t>
    </dgm:pt>
    <dgm:pt modelId="{C8C71BF2-CB0D-47BD-A573-4D0B66CD901B}" type="parTrans" cxnId="{734B9B84-388E-44A6-B695-EFD751C0EB07}">
      <dgm:prSet/>
      <dgm:spPr/>
      <dgm:t>
        <a:bodyPr/>
        <a:lstStyle/>
        <a:p>
          <a:endParaRPr lang="en-IN"/>
        </a:p>
      </dgm:t>
    </dgm:pt>
    <dgm:pt modelId="{667B7637-1B2B-4B71-AA1E-E078165ACCE8}" type="sibTrans" cxnId="{734B9B84-388E-44A6-B695-EFD751C0EB07}">
      <dgm:prSet/>
      <dgm:spPr/>
      <dgm:t>
        <a:bodyPr/>
        <a:lstStyle/>
        <a:p>
          <a:endParaRPr lang="en-IN"/>
        </a:p>
      </dgm:t>
    </dgm:pt>
    <dgm:pt modelId="{790A0D2A-5BB8-45E9-83DE-74FAFD062A59}" type="asst">
      <dgm:prSet phldrT="[Text]" phldr="1"/>
      <dgm:spPr/>
      <dgm:t>
        <a:bodyPr/>
        <a:lstStyle/>
        <a:p>
          <a:endParaRPr lang="en-IN"/>
        </a:p>
      </dgm:t>
    </dgm:pt>
    <dgm:pt modelId="{0EAAEC9B-030F-4631-892B-8D10D14F875D}" type="parTrans" cxnId="{754256F6-6800-4F64-99E8-F506818D1DB2}">
      <dgm:prSet/>
      <dgm:spPr/>
      <dgm:t>
        <a:bodyPr/>
        <a:lstStyle/>
        <a:p>
          <a:endParaRPr lang="en-IN"/>
        </a:p>
      </dgm:t>
    </dgm:pt>
    <dgm:pt modelId="{BC1B4198-33CB-461C-8CBD-58E1CFB2B644}" type="sibTrans" cxnId="{754256F6-6800-4F64-99E8-F506818D1DB2}">
      <dgm:prSet/>
      <dgm:spPr/>
      <dgm:t>
        <a:bodyPr/>
        <a:lstStyle/>
        <a:p>
          <a:endParaRPr lang="en-IN"/>
        </a:p>
      </dgm:t>
    </dgm:pt>
    <dgm:pt modelId="{02FFA1D5-2EC1-43DF-B4DE-BE8DC0503643}">
      <dgm:prSet phldrT="[Text]" phldr="1"/>
      <dgm:spPr/>
      <dgm:t>
        <a:bodyPr/>
        <a:lstStyle/>
        <a:p>
          <a:endParaRPr lang="en-IN"/>
        </a:p>
      </dgm:t>
    </dgm:pt>
    <dgm:pt modelId="{95F88BAF-7459-436A-984D-E7DEDA101E71}" type="parTrans" cxnId="{3B3D77C5-07CC-4EC3-A68D-0E8A64FB8EE0}">
      <dgm:prSet/>
      <dgm:spPr/>
      <dgm:t>
        <a:bodyPr/>
        <a:lstStyle/>
        <a:p>
          <a:endParaRPr lang="en-IN"/>
        </a:p>
      </dgm:t>
    </dgm:pt>
    <dgm:pt modelId="{B526A504-CD58-4E64-BA0E-2348292794EE}" type="sibTrans" cxnId="{3B3D77C5-07CC-4EC3-A68D-0E8A64FB8EE0}">
      <dgm:prSet/>
      <dgm:spPr/>
      <dgm:t>
        <a:bodyPr/>
        <a:lstStyle/>
        <a:p>
          <a:endParaRPr lang="en-IN"/>
        </a:p>
      </dgm:t>
    </dgm:pt>
    <dgm:pt modelId="{E816E11C-7B28-4B44-B958-33F3BE1F5385}">
      <dgm:prSet phldrT="[Text]" phldr="1"/>
      <dgm:spPr/>
      <dgm:t>
        <a:bodyPr/>
        <a:lstStyle/>
        <a:p>
          <a:endParaRPr lang="en-IN"/>
        </a:p>
      </dgm:t>
    </dgm:pt>
    <dgm:pt modelId="{5E89F92D-FC0D-40F6-A7F8-2BD1825A4E4D}" type="parTrans" cxnId="{B576C610-4E94-4B93-8ED2-4C821E1AA2C1}">
      <dgm:prSet/>
      <dgm:spPr/>
      <dgm:t>
        <a:bodyPr/>
        <a:lstStyle/>
        <a:p>
          <a:endParaRPr lang="en-IN"/>
        </a:p>
      </dgm:t>
    </dgm:pt>
    <dgm:pt modelId="{A3DBCAC4-B018-440A-894D-E218ADA1D753}" type="sibTrans" cxnId="{B576C610-4E94-4B93-8ED2-4C821E1AA2C1}">
      <dgm:prSet/>
      <dgm:spPr/>
      <dgm:t>
        <a:bodyPr/>
        <a:lstStyle/>
        <a:p>
          <a:endParaRPr lang="en-IN"/>
        </a:p>
      </dgm:t>
    </dgm:pt>
    <dgm:pt modelId="{A13679BA-5B1A-4F18-B165-80962C12EDCC}">
      <dgm:prSet phldrT="[Text]" phldr="1"/>
      <dgm:spPr/>
      <dgm:t>
        <a:bodyPr/>
        <a:lstStyle/>
        <a:p>
          <a:endParaRPr lang="en-IN"/>
        </a:p>
      </dgm:t>
    </dgm:pt>
    <dgm:pt modelId="{3D335B3F-A2CD-45BF-AB42-9223281ABBF6}" type="parTrans" cxnId="{2051D90F-79C6-4647-9A0D-C0F9B1450839}">
      <dgm:prSet/>
      <dgm:spPr/>
      <dgm:t>
        <a:bodyPr/>
        <a:lstStyle/>
        <a:p>
          <a:endParaRPr lang="en-IN"/>
        </a:p>
      </dgm:t>
    </dgm:pt>
    <dgm:pt modelId="{16A8CD7F-F380-4BD0-9EFD-5445D12B56D3}" type="sibTrans" cxnId="{2051D90F-79C6-4647-9A0D-C0F9B1450839}">
      <dgm:prSet/>
      <dgm:spPr/>
      <dgm:t>
        <a:bodyPr/>
        <a:lstStyle/>
        <a:p>
          <a:endParaRPr lang="en-IN"/>
        </a:p>
      </dgm:t>
    </dgm:pt>
    <dgm:pt modelId="{CC469DA1-4610-42BA-AA95-0AD290A1E7AE}" type="pres">
      <dgm:prSet presAssocID="{725FEB38-D112-4F4C-9E1A-4F92DC066992}" presName="hierChild1" presStyleCnt="0">
        <dgm:presLayoutVars>
          <dgm:orgChart val="1"/>
          <dgm:chPref val="1"/>
          <dgm:dir/>
          <dgm:animOne val="branch"/>
          <dgm:animLvl val="lvl"/>
          <dgm:resizeHandles/>
        </dgm:presLayoutVars>
      </dgm:prSet>
      <dgm:spPr/>
    </dgm:pt>
    <dgm:pt modelId="{0FA755E3-17B9-4D3C-BA7B-75B9764F85DD}" type="pres">
      <dgm:prSet presAssocID="{C19FDE5C-214C-48AF-B975-1CD81D1C3554}" presName="hierRoot1" presStyleCnt="0">
        <dgm:presLayoutVars>
          <dgm:hierBranch val="init"/>
        </dgm:presLayoutVars>
      </dgm:prSet>
      <dgm:spPr/>
    </dgm:pt>
    <dgm:pt modelId="{DAFFF884-2253-4DF5-BE02-56D85643605E}" type="pres">
      <dgm:prSet presAssocID="{C19FDE5C-214C-48AF-B975-1CD81D1C3554}" presName="rootComposite1" presStyleCnt="0"/>
      <dgm:spPr/>
    </dgm:pt>
    <dgm:pt modelId="{5E4F9E2B-5A43-446D-99F0-016975114311}" type="pres">
      <dgm:prSet presAssocID="{C19FDE5C-214C-48AF-B975-1CD81D1C3554}" presName="rootText1" presStyleLbl="node0" presStyleIdx="0" presStyleCnt="1">
        <dgm:presLayoutVars>
          <dgm:chPref val="3"/>
        </dgm:presLayoutVars>
      </dgm:prSet>
      <dgm:spPr/>
    </dgm:pt>
    <dgm:pt modelId="{A79A16D1-5E24-4FE6-9067-4DD5A3A06B24}" type="pres">
      <dgm:prSet presAssocID="{C19FDE5C-214C-48AF-B975-1CD81D1C3554}" presName="rootPict1" presStyleLbl="alignImgPlace1" presStyleIdx="0" presStyleCnt="5"/>
      <dgm:spPr/>
    </dgm:pt>
    <dgm:pt modelId="{AEC50FA2-20F6-4312-A101-EAD4598147F1}" type="pres">
      <dgm:prSet presAssocID="{C19FDE5C-214C-48AF-B975-1CD81D1C3554}" presName="rootConnector1" presStyleLbl="node1" presStyleIdx="0" presStyleCnt="0"/>
      <dgm:spPr/>
    </dgm:pt>
    <dgm:pt modelId="{91EF7103-4079-4470-8C1C-C1012BCF6BF2}" type="pres">
      <dgm:prSet presAssocID="{C19FDE5C-214C-48AF-B975-1CD81D1C3554}" presName="hierChild2" presStyleCnt="0"/>
      <dgm:spPr/>
    </dgm:pt>
    <dgm:pt modelId="{B9951DA3-B1CC-4BDC-9EE1-00ABB72284EC}" type="pres">
      <dgm:prSet presAssocID="{95F88BAF-7459-436A-984D-E7DEDA101E71}" presName="Name37" presStyleLbl="parChTrans1D2" presStyleIdx="0" presStyleCnt="4"/>
      <dgm:spPr/>
    </dgm:pt>
    <dgm:pt modelId="{8B267D73-D148-461B-866B-28E987DD4A82}" type="pres">
      <dgm:prSet presAssocID="{02FFA1D5-2EC1-43DF-B4DE-BE8DC0503643}" presName="hierRoot2" presStyleCnt="0">
        <dgm:presLayoutVars>
          <dgm:hierBranch val="init"/>
        </dgm:presLayoutVars>
      </dgm:prSet>
      <dgm:spPr/>
    </dgm:pt>
    <dgm:pt modelId="{EB82B891-CD09-4451-9635-94C740D58FA8}" type="pres">
      <dgm:prSet presAssocID="{02FFA1D5-2EC1-43DF-B4DE-BE8DC0503643}" presName="rootComposite" presStyleCnt="0"/>
      <dgm:spPr/>
    </dgm:pt>
    <dgm:pt modelId="{5C65EED5-828D-4527-B7F8-AE3820D1ED67}" type="pres">
      <dgm:prSet presAssocID="{02FFA1D5-2EC1-43DF-B4DE-BE8DC0503643}" presName="rootText" presStyleLbl="node2" presStyleIdx="0" presStyleCnt="3">
        <dgm:presLayoutVars>
          <dgm:chPref val="3"/>
        </dgm:presLayoutVars>
      </dgm:prSet>
      <dgm:spPr/>
    </dgm:pt>
    <dgm:pt modelId="{12E6DE1E-5109-46D6-9D3E-9E177DC9A665}" type="pres">
      <dgm:prSet presAssocID="{02FFA1D5-2EC1-43DF-B4DE-BE8DC0503643}" presName="rootPict" presStyleLbl="alignImgPlace1" presStyleIdx="1" presStyleCnt="5"/>
      <dgm:spPr/>
    </dgm:pt>
    <dgm:pt modelId="{9CD3BC80-AD49-464A-A63F-D107E840ACBB}" type="pres">
      <dgm:prSet presAssocID="{02FFA1D5-2EC1-43DF-B4DE-BE8DC0503643}" presName="rootConnector" presStyleLbl="node2" presStyleIdx="0" presStyleCnt="3"/>
      <dgm:spPr/>
    </dgm:pt>
    <dgm:pt modelId="{6FD7648A-1B70-4037-A7C4-C58E40493DC1}" type="pres">
      <dgm:prSet presAssocID="{02FFA1D5-2EC1-43DF-B4DE-BE8DC0503643}" presName="hierChild4" presStyleCnt="0"/>
      <dgm:spPr/>
    </dgm:pt>
    <dgm:pt modelId="{34D004E2-6F35-4D96-80D5-3F126DBF20C3}" type="pres">
      <dgm:prSet presAssocID="{02FFA1D5-2EC1-43DF-B4DE-BE8DC0503643}" presName="hierChild5" presStyleCnt="0"/>
      <dgm:spPr/>
    </dgm:pt>
    <dgm:pt modelId="{BE5CAB21-1ABC-4F6B-A3A7-6D416689517B}" type="pres">
      <dgm:prSet presAssocID="{5E89F92D-FC0D-40F6-A7F8-2BD1825A4E4D}" presName="Name37" presStyleLbl="parChTrans1D2" presStyleIdx="1" presStyleCnt="4"/>
      <dgm:spPr/>
    </dgm:pt>
    <dgm:pt modelId="{C9169411-93FC-4698-B641-DA1D2E652C50}" type="pres">
      <dgm:prSet presAssocID="{E816E11C-7B28-4B44-B958-33F3BE1F5385}" presName="hierRoot2" presStyleCnt="0">
        <dgm:presLayoutVars>
          <dgm:hierBranch val="init"/>
        </dgm:presLayoutVars>
      </dgm:prSet>
      <dgm:spPr/>
    </dgm:pt>
    <dgm:pt modelId="{D6BFAE56-1FD5-426E-8720-795674CC5117}" type="pres">
      <dgm:prSet presAssocID="{E816E11C-7B28-4B44-B958-33F3BE1F5385}" presName="rootComposite" presStyleCnt="0"/>
      <dgm:spPr/>
    </dgm:pt>
    <dgm:pt modelId="{7E98437C-CF41-4E76-9C00-4510664B0ECB}" type="pres">
      <dgm:prSet presAssocID="{E816E11C-7B28-4B44-B958-33F3BE1F5385}" presName="rootText" presStyleLbl="node2" presStyleIdx="1" presStyleCnt="3">
        <dgm:presLayoutVars>
          <dgm:chPref val="3"/>
        </dgm:presLayoutVars>
      </dgm:prSet>
      <dgm:spPr/>
    </dgm:pt>
    <dgm:pt modelId="{5EFB8870-C5D9-4370-B994-0527C5D4C772}" type="pres">
      <dgm:prSet presAssocID="{E816E11C-7B28-4B44-B958-33F3BE1F5385}" presName="rootPict" presStyleLbl="alignImgPlace1" presStyleIdx="2" presStyleCnt="5"/>
      <dgm:spPr/>
    </dgm:pt>
    <dgm:pt modelId="{D2B203AD-E25A-454E-BD90-CAE729B5F028}" type="pres">
      <dgm:prSet presAssocID="{E816E11C-7B28-4B44-B958-33F3BE1F5385}" presName="rootConnector" presStyleLbl="node2" presStyleIdx="1" presStyleCnt="3"/>
      <dgm:spPr/>
    </dgm:pt>
    <dgm:pt modelId="{9B15A0F4-16B7-48E1-99FE-1129CA7E270A}" type="pres">
      <dgm:prSet presAssocID="{E816E11C-7B28-4B44-B958-33F3BE1F5385}" presName="hierChild4" presStyleCnt="0"/>
      <dgm:spPr/>
    </dgm:pt>
    <dgm:pt modelId="{6210C8CE-B3E6-470E-B9A1-4B021459EB53}" type="pres">
      <dgm:prSet presAssocID="{E816E11C-7B28-4B44-B958-33F3BE1F5385}" presName="hierChild5" presStyleCnt="0"/>
      <dgm:spPr/>
    </dgm:pt>
    <dgm:pt modelId="{FC3BA032-2F02-479E-BD5A-F9F4C676E8C1}" type="pres">
      <dgm:prSet presAssocID="{3D335B3F-A2CD-45BF-AB42-9223281ABBF6}" presName="Name37" presStyleLbl="parChTrans1D2" presStyleIdx="2" presStyleCnt="4"/>
      <dgm:spPr/>
    </dgm:pt>
    <dgm:pt modelId="{34CFFC7A-E904-4163-BA82-EF0DBC742482}" type="pres">
      <dgm:prSet presAssocID="{A13679BA-5B1A-4F18-B165-80962C12EDCC}" presName="hierRoot2" presStyleCnt="0">
        <dgm:presLayoutVars>
          <dgm:hierBranch val="init"/>
        </dgm:presLayoutVars>
      </dgm:prSet>
      <dgm:spPr/>
    </dgm:pt>
    <dgm:pt modelId="{939D1B7D-3FB9-4274-9456-59EE8671D770}" type="pres">
      <dgm:prSet presAssocID="{A13679BA-5B1A-4F18-B165-80962C12EDCC}" presName="rootComposite" presStyleCnt="0"/>
      <dgm:spPr/>
    </dgm:pt>
    <dgm:pt modelId="{C8EDF5DC-C890-4373-99B6-C93146211509}" type="pres">
      <dgm:prSet presAssocID="{A13679BA-5B1A-4F18-B165-80962C12EDCC}" presName="rootText" presStyleLbl="node2" presStyleIdx="2" presStyleCnt="3">
        <dgm:presLayoutVars>
          <dgm:chPref val="3"/>
        </dgm:presLayoutVars>
      </dgm:prSet>
      <dgm:spPr/>
    </dgm:pt>
    <dgm:pt modelId="{D10EB1CD-D0A0-4676-9ADE-F9C0CB6DFF36}" type="pres">
      <dgm:prSet presAssocID="{A13679BA-5B1A-4F18-B165-80962C12EDCC}" presName="rootPict" presStyleLbl="alignImgPlace1" presStyleIdx="3" presStyleCnt="5"/>
      <dgm:spPr/>
    </dgm:pt>
    <dgm:pt modelId="{715CF418-4CD7-40F3-94F4-4FF010C2A580}" type="pres">
      <dgm:prSet presAssocID="{A13679BA-5B1A-4F18-B165-80962C12EDCC}" presName="rootConnector" presStyleLbl="node2" presStyleIdx="2" presStyleCnt="3"/>
      <dgm:spPr/>
    </dgm:pt>
    <dgm:pt modelId="{E95B2D7E-4D70-4E82-B4C6-32E073FB01A8}" type="pres">
      <dgm:prSet presAssocID="{A13679BA-5B1A-4F18-B165-80962C12EDCC}" presName="hierChild4" presStyleCnt="0"/>
      <dgm:spPr/>
    </dgm:pt>
    <dgm:pt modelId="{7D78B1DB-E570-4D2E-B77E-69FB8A8C28A1}" type="pres">
      <dgm:prSet presAssocID="{A13679BA-5B1A-4F18-B165-80962C12EDCC}" presName="hierChild5" presStyleCnt="0"/>
      <dgm:spPr/>
    </dgm:pt>
    <dgm:pt modelId="{06312FCA-3591-43EB-9111-7CE2D0FD642F}" type="pres">
      <dgm:prSet presAssocID="{C19FDE5C-214C-48AF-B975-1CD81D1C3554}" presName="hierChild3" presStyleCnt="0"/>
      <dgm:spPr/>
    </dgm:pt>
    <dgm:pt modelId="{F54BE404-E306-44E0-8E74-2E433541F14A}" type="pres">
      <dgm:prSet presAssocID="{0EAAEC9B-030F-4631-892B-8D10D14F875D}" presName="Name111" presStyleLbl="parChTrans1D2" presStyleIdx="3" presStyleCnt="4"/>
      <dgm:spPr/>
    </dgm:pt>
    <dgm:pt modelId="{E358E0CD-5851-47AB-833E-57ADE02751B3}" type="pres">
      <dgm:prSet presAssocID="{790A0D2A-5BB8-45E9-83DE-74FAFD062A59}" presName="hierRoot3" presStyleCnt="0">
        <dgm:presLayoutVars>
          <dgm:hierBranch val="init"/>
        </dgm:presLayoutVars>
      </dgm:prSet>
      <dgm:spPr/>
    </dgm:pt>
    <dgm:pt modelId="{8DFEF277-2E60-4B80-B9B8-1221658EEB6D}" type="pres">
      <dgm:prSet presAssocID="{790A0D2A-5BB8-45E9-83DE-74FAFD062A59}" presName="rootComposite3" presStyleCnt="0"/>
      <dgm:spPr/>
    </dgm:pt>
    <dgm:pt modelId="{08B84AFA-0BDA-4984-9F8A-5268C29926EC}" type="pres">
      <dgm:prSet presAssocID="{790A0D2A-5BB8-45E9-83DE-74FAFD062A59}" presName="rootText3" presStyleLbl="asst1" presStyleIdx="0" presStyleCnt="1">
        <dgm:presLayoutVars>
          <dgm:chPref val="3"/>
        </dgm:presLayoutVars>
      </dgm:prSet>
      <dgm:spPr/>
    </dgm:pt>
    <dgm:pt modelId="{83269A6E-92D8-47B9-A768-E91AE7333303}" type="pres">
      <dgm:prSet presAssocID="{790A0D2A-5BB8-45E9-83DE-74FAFD062A59}" presName="rootPict3" presStyleLbl="alignImgPlace1" presStyleIdx="4" presStyleCnt="5"/>
      <dgm:spPr/>
    </dgm:pt>
    <dgm:pt modelId="{6B7FC0B4-8466-4488-979B-839A4FAB5EAD}" type="pres">
      <dgm:prSet presAssocID="{790A0D2A-5BB8-45E9-83DE-74FAFD062A59}" presName="rootConnector3" presStyleLbl="asst1" presStyleIdx="0" presStyleCnt="1"/>
      <dgm:spPr/>
    </dgm:pt>
    <dgm:pt modelId="{BBCEA8A8-83B7-4302-BF1B-D3F52D75D36B}" type="pres">
      <dgm:prSet presAssocID="{790A0D2A-5BB8-45E9-83DE-74FAFD062A59}" presName="hierChild6" presStyleCnt="0"/>
      <dgm:spPr/>
    </dgm:pt>
    <dgm:pt modelId="{9358E26E-DC19-4F5F-88F6-E0FB4955C408}" type="pres">
      <dgm:prSet presAssocID="{790A0D2A-5BB8-45E9-83DE-74FAFD062A59}" presName="hierChild7" presStyleCnt="0"/>
      <dgm:spPr/>
    </dgm:pt>
  </dgm:ptLst>
  <dgm:cxnLst>
    <dgm:cxn modelId="{2051D90F-79C6-4647-9A0D-C0F9B1450839}" srcId="{C19FDE5C-214C-48AF-B975-1CD81D1C3554}" destId="{A13679BA-5B1A-4F18-B165-80962C12EDCC}" srcOrd="3" destOrd="0" parTransId="{3D335B3F-A2CD-45BF-AB42-9223281ABBF6}" sibTransId="{16A8CD7F-F380-4BD0-9EFD-5445D12B56D3}"/>
    <dgm:cxn modelId="{B576C610-4E94-4B93-8ED2-4C821E1AA2C1}" srcId="{C19FDE5C-214C-48AF-B975-1CD81D1C3554}" destId="{E816E11C-7B28-4B44-B958-33F3BE1F5385}" srcOrd="2" destOrd="0" parTransId="{5E89F92D-FC0D-40F6-A7F8-2BD1825A4E4D}" sibTransId="{A3DBCAC4-B018-440A-894D-E218ADA1D753}"/>
    <dgm:cxn modelId="{A3283B18-6D75-4E2C-B132-3954173E77A9}" type="presOf" srcId="{5E89F92D-FC0D-40F6-A7F8-2BD1825A4E4D}" destId="{BE5CAB21-1ABC-4F6B-A3A7-6D416689517B}" srcOrd="0" destOrd="0" presId="urn:microsoft.com/office/officeart/2005/8/layout/pictureOrgChart+Icon"/>
    <dgm:cxn modelId="{2F026724-BC29-41DA-8CB6-1A61865DAB0A}" type="presOf" srcId="{790A0D2A-5BB8-45E9-83DE-74FAFD062A59}" destId="{08B84AFA-0BDA-4984-9F8A-5268C29926EC}" srcOrd="0" destOrd="0" presId="urn:microsoft.com/office/officeart/2005/8/layout/pictureOrgChart+Icon"/>
    <dgm:cxn modelId="{1B69A235-2D75-4246-8319-2B42E6AF2E9B}" type="presOf" srcId="{A13679BA-5B1A-4F18-B165-80962C12EDCC}" destId="{715CF418-4CD7-40F3-94F4-4FF010C2A580}" srcOrd="1" destOrd="0" presId="urn:microsoft.com/office/officeart/2005/8/layout/pictureOrgChart+Icon"/>
    <dgm:cxn modelId="{CE49E864-E9F3-42B1-A37B-19EE7E0CE80F}" type="presOf" srcId="{02FFA1D5-2EC1-43DF-B4DE-BE8DC0503643}" destId="{5C65EED5-828D-4527-B7F8-AE3820D1ED67}" srcOrd="0" destOrd="0" presId="urn:microsoft.com/office/officeart/2005/8/layout/pictureOrgChart+Icon"/>
    <dgm:cxn modelId="{C77B2D47-8EDF-4A52-928A-6560002EA13A}" type="presOf" srcId="{0EAAEC9B-030F-4631-892B-8D10D14F875D}" destId="{F54BE404-E306-44E0-8E74-2E433541F14A}" srcOrd="0" destOrd="0" presId="urn:microsoft.com/office/officeart/2005/8/layout/pictureOrgChart+Icon"/>
    <dgm:cxn modelId="{E26BF772-B2BE-49D5-8F05-F54F5DAFE788}" type="presOf" srcId="{A13679BA-5B1A-4F18-B165-80962C12EDCC}" destId="{C8EDF5DC-C890-4373-99B6-C93146211509}" srcOrd="0" destOrd="0" presId="urn:microsoft.com/office/officeart/2005/8/layout/pictureOrgChart+Icon"/>
    <dgm:cxn modelId="{80B5D955-5B54-401D-AABA-269DC4E89639}" type="presOf" srcId="{725FEB38-D112-4F4C-9E1A-4F92DC066992}" destId="{CC469DA1-4610-42BA-AA95-0AD290A1E7AE}" srcOrd="0" destOrd="0" presId="urn:microsoft.com/office/officeart/2005/8/layout/pictureOrgChart+Icon"/>
    <dgm:cxn modelId="{B8CFD177-7D78-4D19-A9CC-6B3EE918EFFA}" type="presOf" srcId="{C19FDE5C-214C-48AF-B975-1CD81D1C3554}" destId="{5E4F9E2B-5A43-446D-99F0-016975114311}" srcOrd="0" destOrd="0" presId="urn:microsoft.com/office/officeart/2005/8/layout/pictureOrgChart+Icon"/>
    <dgm:cxn modelId="{734B9B84-388E-44A6-B695-EFD751C0EB07}" srcId="{725FEB38-D112-4F4C-9E1A-4F92DC066992}" destId="{C19FDE5C-214C-48AF-B975-1CD81D1C3554}" srcOrd="0" destOrd="0" parTransId="{C8C71BF2-CB0D-47BD-A573-4D0B66CD901B}" sibTransId="{667B7637-1B2B-4B71-AA1E-E078165ACCE8}"/>
    <dgm:cxn modelId="{7BFA3F8D-94E9-49B7-A0A9-793D07EA08F9}" type="presOf" srcId="{E816E11C-7B28-4B44-B958-33F3BE1F5385}" destId="{D2B203AD-E25A-454E-BD90-CAE729B5F028}" srcOrd="1" destOrd="0" presId="urn:microsoft.com/office/officeart/2005/8/layout/pictureOrgChart+Icon"/>
    <dgm:cxn modelId="{CD8008A5-23AE-41D5-9D05-68B7F580B4A1}" type="presOf" srcId="{E816E11C-7B28-4B44-B958-33F3BE1F5385}" destId="{7E98437C-CF41-4E76-9C00-4510664B0ECB}" srcOrd="0" destOrd="0" presId="urn:microsoft.com/office/officeart/2005/8/layout/pictureOrgChart+Icon"/>
    <dgm:cxn modelId="{03A673AA-B9FB-4064-BD3F-C3ECDA2B53C7}" type="presOf" srcId="{02FFA1D5-2EC1-43DF-B4DE-BE8DC0503643}" destId="{9CD3BC80-AD49-464A-A63F-D107E840ACBB}" srcOrd="1" destOrd="0" presId="urn:microsoft.com/office/officeart/2005/8/layout/pictureOrgChart+Icon"/>
    <dgm:cxn modelId="{35D9FEAB-B2A0-456D-8AEC-9C5A1B885ECE}" type="presOf" srcId="{C19FDE5C-214C-48AF-B975-1CD81D1C3554}" destId="{AEC50FA2-20F6-4312-A101-EAD4598147F1}" srcOrd="1" destOrd="0" presId="urn:microsoft.com/office/officeart/2005/8/layout/pictureOrgChart+Icon"/>
    <dgm:cxn modelId="{C8FACEB4-02E9-409C-8FB6-948483BE7449}" type="presOf" srcId="{95F88BAF-7459-436A-984D-E7DEDA101E71}" destId="{B9951DA3-B1CC-4BDC-9EE1-00ABB72284EC}" srcOrd="0" destOrd="0" presId="urn:microsoft.com/office/officeart/2005/8/layout/pictureOrgChart+Icon"/>
    <dgm:cxn modelId="{3B3D77C5-07CC-4EC3-A68D-0E8A64FB8EE0}" srcId="{C19FDE5C-214C-48AF-B975-1CD81D1C3554}" destId="{02FFA1D5-2EC1-43DF-B4DE-BE8DC0503643}" srcOrd="1" destOrd="0" parTransId="{95F88BAF-7459-436A-984D-E7DEDA101E71}" sibTransId="{B526A504-CD58-4E64-BA0E-2348292794EE}"/>
    <dgm:cxn modelId="{12E4F8E9-10C0-4EE5-9F02-2E07D3E7DF20}" type="presOf" srcId="{790A0D2A-5BB8-45E9-83DE-74FAFD062A59}" destId="{6B7FC0B4-8466-4488-979B-839A4FAB5EAD}" srcOrd="1" destOrd="0" presId="urn:microsoft.com/office/officeart/2005/8/layout/pictureOrgChart+Icon"/>
    <dgm:cxn modelId="{AB5AB1F1-CE9C-4C65-928C-6423A303C8A1}" type="presOf" srcId="{3D335B3F-A2CD-45BF-AB42-9223281ABBF6}" destId="{FC3BA032-2F02-479E-BD5A-F9F4C676E8C1}" srcOrd="0" destOrd="0" presId="urn:microsoft.com/office/officeart/2005/8/layout/pictureOrgChart+Icon"/>
    <dgm:cxn modelId="{754256F6-6800-4F64-99E8-F506818D1DB2}" srcId="{C19FDE5C-214C-48AF-B975-1CD81D1C3554}" destId="{790A0D2A-5BB8-45E9-83DE-74FAFD062A59}" srcOrd="0" destOrd="0" parTransId="{0EAAEC9B-030F-4631-892B-8D10D14F875D}" sibTransId="{BC1B4198-33CB-461C-8CBD-58E1CFB2B644}"/>
    <dgm:cxn modelId="{28A15E1D-87C5-416E-B538-192FDFFB1A72}" type="presParOf" srcId="{CC469DA1-4610-42BA-AA95-0AD290A1E7AE}" destId="{0FA755E3-17B9-4D3C-BA7B-75B9764F85DD}" srcOrd="0" destOrd="0" presId="urn:microsoft.com/office/officeart/2005/8/layout/pictureOrgChart+Icon"/>
    <dgm:cxn modelId="{1F224A41-128C-4399-8F7F-6A0F3CB240C8}" type="presParOf" srcId="{0FA755E3-17B9-4D3C-BA7B-75B9764F85DD}" destId="{DAFFF884-2253-4DF5-BE02-56D85643605E}" srcOrd="0" destOrd="0" presId="urn:microsoft.com/office/officeart/2005/8/layout/pictureOrgChart+Icon"/>
    <dgm:cxn modelId="{DC82FD97-A221-470C-881E-4F81A32ECCAF}" type="presParOf" srcId="{DAFFF884-2253-4DF5-BE02-56D85643605E}" destId="{5E4F9E2B-5A43-446D-99F0-016975114311}" srcOrd="0" destOrd="0" presId="urn:microsoft.com/office/officeart/2005/8/layout/pictureOrgChart+Icon"/>
    <dgm:cxn modelId="{2462FD71-2699-4E62-8CD4-07127E3FE905}" type="presParOf" srcId="{DAFFF884-2253-4DF5-BE02-56D85643605E}" destId="{A79A16D1-5E24-4FE6-9067-4DD5A3A06B24}" srcOrd="1" destOrd="0" presId="urn:microsoft.com/office/officeart/2005/8/layout/pictureOrgChart+Icon"/>
    <dgm:cxn modelId="{1BB3D0A8-1422-4E61-AE40-45EBBE14DEA3}" type="presParOf" srcId="{DAFFF884-2253-4DF5-BE02-56D85643605E}" destId="{AEC50FA2-20F6-4312-A101-EAD4598147F1}" srcOrd="2" destOrd="0" presId="urn:microsoft.com/office/officeart/2005/8/layout/pictureOrgChart+Icon"/>
    <dgm:cxn modelId="{59EC5A8F-894C-4E34-B065-395F94C41D23}" type="presParOf" srcId="{0FA755E3-17B9-4D3C-BA7B-75B9764F85DD}" destId="{91EF7103-4079-4470-8C1C-C1012BCF6BF2}" srcOrd="1" destOrd="0" presId="urn:microsoft.com/office/officeart/2005/8/layout/pictureOrgChart+Icon"/>
    <dgm:cxn modelId="{CCF150B9-18EA-4196-A967-D40630039BE6}" type="presParOf" srcId="{91EF7103-4079-4470-8C1C-C1012BCF6BF2}" destId="{B9951DA3-B1CC-4BDC-9EE1-00ABB72284EC}" srcOrd="0" destOrd="0" presId="urn:microsoft.com/office/officeart/2005/8/layout/pictureOrgChart+Icon"/>
    <dgm:cxn modelId="{CE42F8C3-DE33-4B95-B594-D9F8F2DEC76D}" type="presParOf" srcId="{91EF7103-4079-4470-8C1C-C1012BCF6BF2}" destId="{8B267D73-D148-461B-866B-28E987DD4A82}" srcOrd="1" destOrd="0" presId="urn:microsoft.com/office/officeart/2005/8/layout/pictureOrgChart+Icon"/>
    <dgm:cxn modelId="{28C2DDFD-52BE-4D6D-9E83-5BC38B15F83F}" type="presParOf" srcId="{8B267D73-D148-461B-866B-28E987DD4A82}" destId="{EB82B891-CD09-4451-9635-94C740D58FA8}" srcOrd="0" destOrd="0" presId="urn:microsoft.com/office/officeart/2005/8/layout/pictureOrgChart+Icon"/>
    <dgm:cxn modelId="{3F2870C9-798F-4AE4-89C6-F345A31F43D0}" type="presParOf" srcId="{EB82B891-CD09-4451-9635-94C740D58FA8}" destId="{5C65EED5-828D-4527-B7F8-AE3820D1ED67}" srcOrd="0" destOrd="0" presId="urn:microsoft.com/office/officeart/2005/8/layout/pictureOrgChart+Icon"/>
    <dgm:cxn modelId="{223BE831-CC33-46F2-A29E-983681D0B0E5}" type="presParOf" srcId="{EB82B891-CD09-4451-9635-94C740D58FA8}" destId="{12E6DE1E-5109-46D6-9D3E-9E177DC9A665}" srcOrd="1" destOrd="0" presId="urn:microsoft.com/office/officeart/2005/8/layout/pictureOrgChart+Icon"/>
    <dgm:cxn modelId="{0A1D580D-FF93-4485-8F3F-5826DEE05FD2}" type="presParOf" srcId="{EB82B891-CD09-4451-9635-94C740D58FA8}" destId="{9CD3BC80-AD49-464A-A63F-D107E840ACBB}" srcOrd="2" destOrd="0" presId="urn:microsoft.com/office/officeart/2005/8/layout/pictureOrgChart+Icon"/>
    <dgm:cxn modelId="{41655524-4391-43A8-8205-31BD73B9304B}" type="presParOf" srcId="{8B267D73-D148-461B-866B-28E987DD4A82}" destId="{6FD7648A-1B70-4037-A7C4-C58E40493DC1}" srcOrd="1" destOrd="0" presId="urn:microsoft.com/office/officeart/2005/8/layout/pictureOrgChart+Icon"/>
    <dgm:cxn modelId="{E0CBA5B4-70B2-4B18-A376-1C6AC4DE41E4}" type="presParOf" srcId="{8B267D73-D148-461B-866B-28E987DD4A82}" destId="{34D004E2-6F35-4D96-80D5-3F126DBF20C3}" srcOrd="2" destOrd="0" presId="urn:microsoft.com/office/officeart/2005/8/layout/pictureOrgChart+Icon"/>
    <dgm:cxn modelId="{B4C31C84-F80E-438A-96FF-70A6A166E704}" type="presParOf" srcId="{91EF7103-4079-4470-8C1C-C1012BCF6BF2}" destId="{BE5CAB21-1ABC-4F6B-A3A7-6D416689517B}" srcOrd="2" destOrd="0" presId="urn:microsoft.com/office/officeart/2005/8/layout/pictureOrgChart+Icon"/>
    <dgm:cxn modelId="{0DE62938-5DDD-4499-B721-31AEE8108491}" type="presParOf" srcId="{91EF7103-4079-4470-8C1C-C1012BCF6BF2}" destId="{C9169411-93FC-4698-B641-DA1D2E652C50}" srcOrd="3" destOrd="0" presId="urn:microsoft.com/office/officeart/2005/8/layout/pictureOrgChart+Icon"/>
    <dgm:cxn modelId="{3184AA0A-C3A9-4FAB-94F1-0797184A33F2}" type="presParOf" srcId="{C9169411-93FC-4698-B641-DA1D2E652C50}" destId="{D6BFAE56-1FD5-426E-8720-795674CC5117}" srcOrd="0" destOrd="0" presId="urn:microsoft.com/office/officeart/2005/8/layout/pictureOrgChart+Icon"/>
    <dgm:cxn modelId="{D5256E0D-CC0E-4071-A3A1-5536844ED461}" type="presParOf" srcId="{D6BFAE56-1FD5-426E-8720-795674CC5117}" destId="{7E98437C-CF41-4E76-9C00-4510664B0ECB}" srcOrd="0" destOrd="0" presId="urn:microsoft.com/office/officeart/2005/8/layout/pictureOrgChart+Icon"/>
    <dgm:cxn modelId="{386D116C-BA4A-43A6-B871-739AD0C392D6}" type="presParOf" srcId="{D6BFAE56-1FD5-426E-8720-795674CC5117}" destId="{5EFB8870-C5D9-4370-B994-0527C5D4C772}" srcOrd="1" destOrd="0" presId="urn:microsoft.com/office/officeart/2005/8/layout/pictureOrgChart+Icon"/>
    <dgm:cxn modelId="{946E2A35-107D-4750-8B8A-A3A1A26E8B50}" type="presParOf" srcId="{D6BFAE56-1FD5-426E-8720-795674CC5117}" destId="{D2B203AD-E25A-454E-BD90-CAE729B5F028}" srcOrd="2" destOrd="0" presId="urn:microsoft.com/office/officeart/2005/8/layout/pictureOrgChart+Icon"/>
    <dgm:cxn modelId="{ABDD724B-B0D1-428F-8012-6070D61B6A00}" type="presParOf" srcId="{C9169411-93FC-4698-B641-DA1D2E652C50}" destId="{9B15A0F4-16B7-48E1-99FE-1129CA7E270A}" srcOrd="1" destOrd="0" presId="urn:microsoft.com/office/officeart/2005/8/layout/pictureOrgChart+Icon"/>
    <dgm:cxn modelId="{BF2583DF-7C9D-412C-9F46-65D47379EB24}" type="presParOf" srcId="{C9169411-93FC-4698-B641-DA1D2E652C50}" destId="{6210C8CE-B3E6-470E-B9A1-4B021459EB53}" srcOrd="2" destOrd="0" presId="urn:microsoft.com/office/officeart/2005/8/layout/pictureOrgChart+Icon"/>
    <dgm:cxn modelId="{C73CD6B8-CCC3-4AEE-B156-7757ECBD8AF6}" type="presParOf" srcId="{91EF7103-4079-4470-8C1C-C1012BCF6BF2}" destId="{FC3BA032-2F02-479E-BD5A-F9F4C676E8C1}" srcOrd="4" destOrd="0" presId="urn:microsoft.com/office/officeart/2005/8/layout/pictureOrgChart+Icon"/>
    <dgm:cxn modelId="{54C60C31-FCB3-4FA0-8072-166EA5415F84}" type="presParOf" srcId="{91EF7103-4079-4470-8C1C-C1012BCF6BF2}" destId="{34CFFC7A-E904-4163-BA82-EF0DBC742482}" srcOrd="5" destOrd="0" presId="urn:microsoft.com/office/officeart/2005/8/layout/pictureOrgChart+Icon"/>
    <dgm:cxn modelId="{0E34C4C1-A1A0-4D32-9E9C-5D12FB07D52E}" type="presParOf" srcId="{34CFFC7A-E904-4163-BA82-EF0DBC742482}" destId="{939D1B7D-3FB9-4274-9456-59EE8671D770}" srcOrd="0" destOrd="0" presId="urn:microsoft.com/office/officeart/2005/8/layout/pictureOrgChart+Icon"/>
    <dgm:cxn modelId="{E4F7CC0A-C758-440E-B865-B7063F9D737D}" type="presParOf" srcId="{939D1B7D-3FB9-4274-9456-59EE8671D770}" destId="{C8EDF5DC-C890-4373-99B6-C93146211509}" srcOrd="0" destOrd="0" presId="urn:microsoft.com/office/officeart/2005/8/layout/pictureOrgChart+Icon"/>
    <dgm:cxn modelId="{5D46924E-7926-4FA5-9EF5-D8C16DE37F91}" type="presParOf" srcId="{939D1B7D-3FB9-4274-9456-59EE8671D770}" destId="{D10EB1CD-D0A0-4676-9ADE-F9C0CB6DFF36}" srcOrd="1" destOrd="0" presId="urn:microsoft.com/office/officeart/2005/8/layout/pictureOrgChart+Icon"/>
    <dgm:cxn modelId="{E519BED9-1709-4EEA-A56C-EFF9CCEC0316}" type="presParOf" srcId="{939D1B7D-3FB9-4274-9456-59EE8671D770}" destId="{715CF418-4CD7-40F3-94F4-4FF010C2A580}" srcOrd="2" destOrd="0" presId="urn:microsoft.com/office/officeart/2005/8/layout/pictureOrgChart+Icon"/>
    <dgm:cxn modelId="{C4A5BE71-0685-4000-A65E-81B34C081B72}" type="presParOf" srcId="{34CFFC7A-E904-4163-BA82-EF0DBC742482}" destId="{E95B2D7E-4D70-4E82-B4C6-32E073FB01A8}" srcOrd="1" destOrd="0" presId="urn:microsoft.com/office/officeart/2005/8/layout/pictureOrgChart+Icon"/>
    <dgm:cxn modelId="{85A5A0C8-9CBC-4FE9-BEDC-70C76F197908}" type="presParOf" srcId="{34CFFC7A-E904-4163-BA82-EF0DBC742482}" destId="{7D78B1DB-E570-4D2E-B77E-69FB8A8C28A1}" srcOrd="2" destOrd="0" presId="urn:microsoft.com/office/officeart/2005/8/layout/pictureOrgChart+Icon"/>
    <dgm:cxn modelId="{C7B07FA7-3E5E-4704-BF2D-838173833B72}" type="presParOf" srcId="{0FA755E3-17B9-4D3C-BA7B-75B9764F85DD}" destId="{06312FCA-3591-43EB-9111-7CE2D0FD642F}" srcOrd="2" destOrd="0" presId="urn:microsoft.com/office/officeart/2005/8/layout/pictureOrgChart+Icon"/>
    <dgm:cxn modelId="{85379947-365E-4C35-8081-F2CFD1F628CC}" type="presParOf" srcId="{06312FCA-3591-43EB-9111-7CE2D0FD642F}" destId="{F54BE404-E306-44E0-8E74-2E433541F14A}" srcOrd="0" destOrd="0" presId="urn:microsoft.com/office/officeart/2005/8/layout/pictureOrgChart+Icon"/>
    <dgm:cxn modelId="{381F5861-BB1F-46AF-A09F-E78B8C4BC5B3}" type="presParOf" srcId="{06312FCA-3591-43EB-9111-7CE2D0FD642F}" destId="{E358E0CD-5851-47AB-833E-57ADE02751B3}" srcOrd="1" destOrd="0" presId="urn:microsoft.com/office/officeart/2005/8/layout/pictureOrgChart+Icon"/>
    <dgm:cxn modelId="{E17880A4-5C1D-455C-A71C-63002BA941FE}" type="presParOf" srcId="{E358E0CD-5851-47AB-833E-57ADE02751B3}" destId="{8DFEF277-2E60-4B80-B9B8-1221658EEB6D}" srcOrd="0" destOrd="0" presId="urn:microsoft.com/office/officeart/2005/8/layout/pictureOrgChart+Icon"/>
    <dgm:cxn modelId="{B7FFD485-6CC3-463A-8DD3-A4043023A3DE}" type="presParOf" srcId="{8DFEF277-2E60-4B80-B9B8-1221658EEB6D}" destId="{08B84AFA-0BDA-4984-9F8A-5268C29926EC}" srcOrd="0" destOrd="0" presId="urn:microsoft.com/office/officeart/2005/8/layout/pictureOrgChart+Icon"/>
    <dgm:cxn modelId="{D2F55C5F-B715-4988-8ADE-538D63A08F53}" type="presParOf" srcId="{8DFEF277-2E60-4B80-B9B8-1221658EEB6D}" destId="{83269A6E-92D8-47B9-A768-E91AE7333303}" srcOrd="1" destOrd="0" presId="urn:microsoft.com/office/officeart/2005/8/layout/pictureOrgChart+Icon"/>
    <dgm:cxn modelId="{B6F07233-B1F7-4E64-BD6F-2FD705AE0E24}" type="presParOf" srcId="{8DFEF277-2E60-4B80-B9B8-1221658EEB6D}" destId="{6B7FC0B4-8466-4488-979B-839A4FAB5EAD}" srcOrd="2" destOrd="0" presId="urn:microsoft.com/office/officeart/2005/8/layout/pictureOrgChart+Icon"/>
    <dgm:cxn modelId="{FA2E58B0-06DE-4A23-8D38-0E67EC5A9156}" type="presParOf" srcId="{E358E0CD-5851-47AB-833E-57ADE02751B3}" destId="{BBCEA8A8-83B7-4302-BF1B-D3F52D75D36B}" srcOrd="1" destOrd="0" presId="urn:microsoft.com/office/officeart/2005/8/layout/pictureOrgChart+Icon"/>
    <dgm:cxn modelId="{A8D8A9FD-D939-44E4-B184-312CFE7E2989}" type="presParOf" srcId="{E358E0CD-5851-47AB-833E-57ADE02751B3}" destId="{9358E26E-DC19-4F5F-88F6-E0FB4955C408}" srcOrd="2" destOrd="0" presId="urn:microsoft.com/office/officeart/2005/8/layout/pictureOrgChart+Icon"/>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E967CD-8044-418D-9C15-B71845012512}">
      <dsp:nvSpPr>
        <dsp:cNvPr id="0" name=""/>
        <dsp:cNvSpPr/>
      </dsp:nvSpPr>
      <dsp:spPr>
        <a:xfrm rot="5400000">
          <a:off x="2127072" y="430353"/>
          <a:ext cx="1396999" cy="1215389"/>
        </a:xfrm>
        <a:prstGeom prst="hexagon">
          <a:avLst>
            <a:gd name="adj" fmla="val 2500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File</a:t>
          </a:r>
          <a:endParaRPr lang="en-IN" sz="2400" kern="1200" dirty="0"/>
        </a:p>
      </dsp:txBody>
      <dsp:txXfrm rot="-5400000">
        <a:off x="2407275" y="557247"/>
        <a:ext cx="836593" cy="961601"/>
      </dsp:txXfrm>
    </dsp:sp>
    <dsp:sp modelId="{960124E7-EAE5-4842-A066-47DD1ED82B78}">
      <dsp:nvSpPr>
        <dsp:cNvPr id="0" name=""/>
        <dsp:cNvSpPr/>
      </dsp:nvSpPr>
      <dsp:spPr>
        <a:xfrm>
          <a:off x="3470148" y="618948"/>
          <a:ext cx="1559052" cy="838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.ppt</a:t>
          </a:r>
          <a:endParaRPr lang="en-IN" sz="2400" kern="1200" dirty="0"/>
        </a:p>
      </dsp:txBody>
      <dsp:txXfrm>
        <a:off x="3470148" y="618948"/>
        <a:ext cx="1559052" cy="838200"/>
      </dsp:txXfrm>
    </dsp:sp>
    <dsp:sp modelId="{015DF83A-58D8-4A7F-B703-A43D4EC4B39C}">
      <dsp:nvSpPr>
        <dsp:cNvPr id="0" name=""/>
        <dsp:cNvSpPr/>
      </dsp:nvSpPr>
      <dsp:spPr>
        <a:xfrm rot="5400000">
          <a:off x="814450" y="430353"/>
          <a:ext cx="1396999" cy="1215389"/>
        </a:xfrm>
        <a:prstGeom prst="hexagon">
          <a:avLst>
            <a:gd name="adj" fmla="val 2500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dirty="0"/>
        </a:p>
      </dsp:txBody>
      <dsp:txXfrm rot="-5400000">
        <a:off x="1094653" y="557247"/>
        <a:ext cx="836593" cy="961601"/>
      </dsp:txXfrm>
    </dsp:sp>
    <dsp:sp modelId="{AC58F2A2-42FB-45BD-8D8E-830F6D9FB669}">
      <dsp:nvSpPr>
        <dsp:cNvPr id="0" name=""/>
        <dsp:cNvSpPr/>
      </dsp:nvSpPr>
      <dsp:spPr>
        <a:xfrm rot="5400000">
          <a:off x="1468247" y="1616127"/>
          <a:ext cx="1396999" cy="1215389"/>
        </a:xfrm>
        <a:prstGeom prst="hexagon">
          <a:avLst>
            <a:gd name="adj" fmla="val 2500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New</a:t>
          </a:r>
          <a:endParaRPr lang="en-IN" sz="2400" kern="1200" dirty="0"/>
        </a:p>
      </dsp:txBody>
      <dsp:txXfrm rot="-5400000">
        <a:off x="1748450" y="1743021"/>
        <a:ext cx="836593" cy="961601"/>
      </dsp:txXfrm>
    </dsp:sp>
    <dsp:sp modelId="{BECB8659-1C80-44F9-BF54-F40F5A2B1B6D}">
      <dsp:nvSpPr>
        <dsp:cNvPr id="0" name=""/>
        <dsp:cNvSpPr/>
      </dsp:nvSpPr>
      <dsp:spPr>
        <a:xfrm>
          <a:off x="0" y="1804722"/>
          <a:ext cx="1508760" cy="838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r" defTabSz="1066800">
            <a:lnSpc>
              <a:spcPct val="90000"/>
            </a:lnSpc>
            <a:spcBef>
              <a:spcPct val="0"/>
            </a:spcBef>
            <a:spcAft>
              <a:spcPct val="35000"/>
            </a:spcAft>
            <a:buNone/>
          </a:pPr>
          <a:r>
            <a:rPr lang="en-US" sz="2400" kern="1200" dirty="0"/>
            <a:t>.docx</a:t>
          </a:r>
          <a:endParaRPr lang="en-IN" sz="2400" kern="1200" dirty="0"/>
        </a:p>
      </dsp:txBody>
      <dsp:txXfrm>
        <a:off x="0" y="1804722"/>
        <a:ext cx="1508760" cy="838200"/>
      </dsp:txXfrm>
    </dsp:sp>
    <dsp:sp modelId="{02E6418C-05E7-4768-8EDA-BB7D50867B51}">
      <dsp:nvSpPr>
        <dsp:cNvPr id="0" name=""/>
        <dsp:cNvSpPr/>
      </dsp:nvSpPr>
      <dsp:spPr>
        <a:xfrm rot="5400000">
          <a:off x="2780868" y="1616127"/>
          <a:ext cx="1396999" cy="1215389"/>
        </a:xfrm>
        <a:prstGeom prst="hexagon">
          <a:avLst>
            <a:gd name="adj" fmla="val 2500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dirty="0"/>
        </a:p>
      </dsp:txBody>
      <dsp:txXfrm rot="-5400000">
        <a:off x="3061071" y="1743021"/>
        <a:ext cx="836593" cy="961601"/>
      </dsp:txXfrm>
    </dsp:sp>
    <dsp:sp modelId="{413F5CE1-7F16-4833-909B-CEEAE18D3FEB}">
      <dsp:nvSpPr>
        <dsp:cNvPr id="0" name=""/>
        <dsp:cNvSpPr/>
      </dsp:nvSpPr>
      <dsp:spPr>
        <a:xfrm rot="5400000">
          <a:off x="2127072" y="2801901"/>
          <a:ext cx="1396999" cy="1215389"/>
        </a:xfrm>
        <a:prstGeom prst="hexagon">
          <a:avLst>
            <a:gd name="adj" fmla="val 2500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Save</a:t>
          </a:r>
          <a:endParaRPr lang="en-IN" sz="2400" kern="1200" dirty="0"/>
        </a:p>
      </dsp:txBody>
      <dsp:txXfrm rot="-5400000">
        <a:off x="2407275" y="2928795"/>
        <a:ext cx="836593" cy="961601"/>
      </dsp:txXfrm>
    </dsp:sp>
    <dsp:sp modelId="{53A1E92E-083C-4B5D-AECF-2C80E32315E5}">
      <dsp:nvSpPr>
        <dsp:cNvPr id="0" name=""/>
        <dsp:cNvSpPr/>
      </dsp:nvSpPr>
      <dsp:spPr>
        <a:xfrm>
          <a:off x="3470148" y="2990496"/>
          <a:ext cx="1559052" cy="838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.pdf</a:t>
          </a:r>
          <a:endParaRPr lang="en-IN" sz="2400" kern="1200" dirty="0"/>
        </a:p>
      </dsp:txBody>
      <dsp:txXfrm>
        <a:off x="3470148" y="2990496"/>
        <a:ext cx="1559052" cy="838200"/>
      </dsp:txXfrm>
    </dsp:sp>
    <dsp:sp modelId="{8BC1D507-5310-4BF9-BFD3-2B401B4BF75D}">
      <dsp:nvSpPr>
        <dsp:cNvPr id="0" name=""/>
        <dsp:cNvSpPr/>
      </dsp:nvSpPr>
      <dsp:spPr>
        <a:xfrm rot="5400000">
          <a:off x="814450" y="2801901"/>
          <a:ext cx="1396999" cy="1215389"/>
        </a:xfrm>
        <a:prstGeom prst="hexagon">
          <a:avLst>
            <a:gd name="adj" fmla="val 2500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dirty="0"/>
        </a:p>
      </dsp:txBody>
      <dsp:txXfrm rot="-5400000">
        <a:off x="1094653" y="2928795"/>
        <a:ext cx="836593" cy="9616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4BE404-E306-44E0-8E74-2E433541F14A}">
      <dsp:nvSpPr>
        <dsp:cNvPr id="0" name=""/>
        <dsp:cNvSpPr/>
      </dsp:nvSpPr>
      <dsp:spPr>
        <a:xfrm>
          <a:off x="1805922" y="780005"/>
          <a:ext cx="118127" cy="517511"/>
        </a:xfrm>
        <a:custGeom>
          <a:avLst/>
          <a:gdLst/>
          <a:ahLst/>
          <a:cxnLst/>
          <a:rect l="0" t="0" r="0" b="0"/>
          <a:pathLst>
            <a:path>
              <a:moveTo>
                <a:pt x="118127" y="0"/>
              </a:moveTo>
              <a:lnTo>
                <a:pt x="118127" y="517511"/>
              </a:lnTo>
              <a:lnTo>
                <a:pt x="0" y="517511"/>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3BA032-2F02-479E-BD5A-F9F4C676E8C1}">
      <dsp:nvSpPr>
        <dsp:cNvPr id="0" name=""/>
        <dsp:cNvSpPr/>
      </dsp:nvSpPr>
      <dsp:spPr>
        <a:xfrm>
          <a:off x="1924050" y="780005"/>
          <a:ext cx="1361279" cy="1035022"/>
        </a:xfrm>
        <a:custGeom>
          <a:avLst/>
          <a:gdLst/>
          <a:ahLst/>
          <a:cxnLst/>
          <a:rect l="0" t="0" r="0" b="0"/>
          <a:pathLst>
            <a:path>
              <a:moveTo>
                <a:pt x="0" y="0"/>
              </a:moveTo>
              <a:lnTo>
                <a:pt x="0" y="916894"/>
              </a:lnTo>
              <a:lnTo>
                <a:pt x="1361279" y="916894"/>
              </a:lnTo>
              <a:lnTo>
                <a:pt x="1361279" y="1035022"/>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5CAB21-1ABC-4F6B-A3A7-6D416689517B}">
      <dsp:nvSpPr>
        <dsp:cNvPr id="0" name=""/>
        <dsp:cNvSpPr/>
      </dsp:nvSpPr>
      <dsp:spPr>
        <a:xfrm>
          <a:off x="1878330" y="780005"/>
          <a:ext cx="91440" cy="1035022"/>
        </a:xfrm>
        <a:custGeom>
          <a:avLst/>
          <a:gdLst/>
          <a:ahLst/>
          <a:cxnLst/>
          <a:rect l="0" t="0" r="0" b="0"/>
          <a:pathLst>
            <a:path>
              <a:moveTo>
                <a:pt x="45720" y="0"/>
              </a:moveTo>
              <a:lnTo>
                <a:pt x="45720" y="1035022"/>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951DA3-B1CC-4BDC-9EE1-00ABB72284EC}">
      <dsp:nvSpPr>
        <dsp:cNvPr id="0" name=""/>
        <dsp:cNvSpPr/>
      </dsp:nvSpPr>
      <dsp:spPr>
        <a:xfrm>
          <a:off x="562770" y="780005"/>
          <a:ext cx="1361279" cy="1035022"/>
        </a:xfrm>
        <a:custGeom>
          <a:avLst/>
          <a:gdLst/>
          <a:ahLst/>
          <a:cxnLst/>
          <a:rect l="0" t="0" r="0" b="0"/>
          <a:pathLst>
            <a:path>
              <a:moveTo>
                <a:pt x="1361279" y="0"/>
              </a:moveTo>
              <a:lnTo>
                <a:pt x="1361279" y="916894"/>
              </a:lnTo>
              <a:lnTo>
                <a:pt x="0" y="916894"/>
              </a:lnTo>
              <a:lnTo>
                <a:pt x="0" y="1035022"/>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4F9E2B-5A43-446D-99F0-016975114311}">
      <dsp:nvSpPr>
        <dsp:cNvPr id="0" name=""/>
        <dsp:cNvSpPr/>
      </dsp:nvSpPr>
      <dsp:spPr>
        <a:xfrm>
          <a:off x="1361537" y="217493"/>
          <a:ext cx="1125024" cy="562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728" tIns="12700" rIns="12700" bIns="12700" numCol="1" spcCol="1270" anchor="ctr" anchorCtr="0">
          <a:noAutofit/>
        </a:bodyPr>
        <a:lstStyle/>
        <a:p>
          <a:pPr marL="0" lvl="0" indent="0" algn="ctr" defTabSz="889000">
            <a:lnSpc>
              <a:spcPct val="90000"/>
            </a:lnSpc>
            <a:spcBef>
              <a:spcPct val="0"/>
            </a:spcBef>
            <a:spcAft>
              <a:spcPct val="35000"/>
            </a:spcAft>
            <a:buNone/>
          </a:pPr>
          <a:endParaRPr lang="en-IN" sz="2000" kern="1200"/>
        </a:p>
      </dsp:txBody>
      <dsp:txXfrm>
        <a:off x="1361537" y="217493"/>
        <a:ext cx="1125024" cy="562512"/>
      </dsp:txXfrm>
    </dsp:sp>
    <dsp:sp modelId="{A79A16D1-5E24-4FE6-9067-4DD5A3A06B24}">
      <dsp:nvSpPr>
        <dsp:cNvPr id="0" name=""/>
        <dsp:cNvSpPr/>
      </dsp:nvSpPr>
      <dsp:spPr>
        <a:xfrm>
          <a:off x="1417789" y="273744"/>
          <a:ext cx="337507" cy="450009"/>
        </a:xfrm>
        <a:prstGeom prst="rect">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65EED5-828D-4527-B7F8-AE3820D1ED67}">
      <dsp:nvSpPr>
        <dsp:cNvPr id="0" name=""/>
        <dsp:cNvSpPr/>
      </dsp:nvSpPr>
      <dsp:spPr>
        <a:xfrm>
          <a:off x="258" y="1815027"/>
          <a:ext cx="1125024" cy="562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728" tIns="12700" rIns="12700" bIns="12700" numCol="1" spcCol="1270" anchor="ctr" anchorCtr="0">
          <a:noAutofit/>
        </a:bodyPr>
        <a:lstStyle/>
        <a:p>
          <a:pPr marL="0" lvl="0" indent="0" algn="ctr" defTabSz="889000">
            <a:lnSpc>
              <a:spcPct val="90000"/>
            </a:lnSpc>
            <a:spcBef>
              <a:spcPct val="0"/>
            </a:spcBef>
            <a:spcAft>
              <a:spcPct val="35000"/>
            </a:spcAft>
            <a:buNone/>
          </a:pPr>
          <a:endParaRPr lang="en-IN" sz="2000" kern="1200"/>
        </a:p>
      </dsp:txBody>
      <dsp:txXfrm>
        <a:off x="258" y="1815027"/>
        <a:ext cx="1125024" cy="562512"/>
      </dsp:txXfrm>
    </dsp:sp>
    <dsp:sp modelId="{12E6DE1E-5109-46D6-9D3E-9E177DC9A665}">
      <dsp:nvSpPr>
        <dsp:cNvPr id="0" name=""/>
        <dsp:cNvSpPr/>
      </dsp:nvSpPr>
      <dsp:spPr>
        <a:xfrm>
          <a:off x="56509" y="1871278"/>
          <a:ext cx="337507" cy="450009"/>
        </a:xfrm>
        <a:prstGeom prst="rect">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98437C-CF41-4E76-9C00-4510664B0ECB}">
      <dsp:nvSpPr>
        <dsp:cNvPr id="0" name=""/>
        <dsp:cNvSpPr/>
      </dsp:nvSpPr>
      <dsp:spPr>
        <a:xfrm>
          <a:off x="1361537" y="1815027"/>
          <a:ext cx="1125024" cy="562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728" tIns="12700" rIns="12700" bIns="12700" numCol="1" spcCol="1270" anchor="ctr" anchorCtr="0">
          <a:noAutofit/>
        </a:bodyPr>
        <a:lstStyle/>
        <a:p>
          <a:pPr marL="0" lvl="0" indent="0" algn="ctr" defTabSz="889000">
            <a:lnSpc>
              <a:spcPct val="90000"/>
            </a:lnSpc>
            <a:spcBef>
              <a:spcPct val="0"/>
            </a:spcBef>
            <a:spcAft>
              <a:spcPct val="35000"/>
            </a:spcAft>
            <a:buNone/>
          </a:pPr>
          <a:endParaRPr lang="en-IN" sz="2000" kern="1200"/>
        </a:p>
      </dsp:txBody>
      <dsp:txXfrm>
        <a:off x="1361537" y="1815027"/>
        <a:ext cx="1125024" cy="562512"/>
      </dsp:txXfrm>
    </dsp:sp>
    <dsp:sp modelId="{5EFB8870-C5D9-4370-B994-0527C5D4C772}">
      <dsp:nvSpPr>
        <dsp:cNvPr id="0" name=""/>
        <dsp:cNvSpPr/>
      </dsp:nvSpPr>
      <dsp:spPr>
        <a:xfrm>
          <a:off x="1417789" y="1871278"/>
          <a:ext cx="337507" cy="450009"/>
        </a:xfrm>
        <a:prstGeom prst="rect">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EDF5DC-C890-4373-99B6-C93146211509}">
      <dsp:nvSpPr>
        <dsp:cNvPr id="0" name=""/>
        <dsp:cNvSpPr/>
      </dsp:nvSpPr>
      <dsp:spPr>
        <a:xfrm>
          <a:off x="2722817" y="1815027"/>
          <a:ext cx="1125024" cy="562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728" tIns="12700" rIns="12700" bIns="12700" numCol="1" spcCol="1270" anchor="ctr" anchorCtr="0">
          <a:noAutofit/>
        </a:bodyPr>
        <a:lstStyle/>
        <a:p>
          <a:pPr marL="0" lvl="0" indent="0" algn="ctr" defTabSz="889000">
            <a:lnSpc>
              <a:spcPct val="90000"/>
            </a:lnSpc>
            <a:spcBef>
              <a:spcPct val="0"/>
            </a:spcBef>
            <a:spcAft>
              <a:spcPct val="35000"/>
            </a:spcAft>
            <a:buNone/>
          </a:pPr>
          <a:endParaRPr lang="en-IN" sz="2000" kern="1200"/>
        </a:p>
      </dsp:txBody>
      <dsp:txXfrm>
        <a:off x="2722817" y="1815027"/>
        <a:ext cx="1125024" cy="562512"/>
      </dsp:txXfrm>
    </dsp:sp>
    <dsp:sp modelId="{D10EB1CD-D0A0-4676-9ADE-F9C0CB6DFF36}">
      <dsp:nvSpPr>
        <dsp:cNvPr id="0" name=""/>
        <dsp:cNvSpPr/>
      </dsp:nvSpPr>
      <dsp:spPr>
        <a:xfrm>
          <a:off x="2779068" y="1871278"/>
          <a:ext cx="337507" cy="450009"/>
        </a:xfrm>
        <a:prstGeom prst="rect">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B84AFA-0BDA-4984-9F8A-5268C29926EC}">
      <dsp:nvSpPr>
        <dsp:cNvPr id="0" name=""/>
        <dsp:cNvSpPr/>
      </dsp:nvSpPr>
      <dsp:spPr>
        <a:xfrm>
          <a:off x="680898" y="1016260"/>
          <a:ext cx="1125024" cy="562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6728" tIns="12700" rIns="12700" bIns="12700" numCol="1" spcCol="1270" anchor="ctr" anchorCtr="0">
          <a:noAutofit/>
        </a:bodyPr>
        <a:lstStyle/>
        <a:p>
          <a:pPr marL="0" lvl="0" indent="0" algn="ctr" defTabSz="889000">
            <a:lnSpc>
              <a:spcPct val="90000"/>
            </a:lnSpc>
            <a:spcBef>
              <a:spcPct val="0"/>
            </a:spcBef>
            <a:spcAft>
              <a:spcPct val="35000"/>
            </a:spcAft>
            <a:buNone/>
          </a:pPr>
          <a:endParaRPr lang="en-IN" sz="2000" kern="1200"/>
        </a:p>
      </dsp:txBody>
      <dsp:txXfrm>
        <a:off x="680898" y="1016260"/>
        <a:ext cx="1125024" cy="562512"/>
      </dsp:txXfrm>
    </dsp:sp>
    <dsp:sp modelId="{83269A6E-92D8-47B9-A768-E91AE7333303}">
      <dsp:nvSpPr>
        <dsp:cNvPr id="0" name=""/>
        <dsp:cNvSpPr/>
      </dsp:nvSpPr>
      <dsp:spPr>
        <a:xfrm>
          <a:off x="737149" y="1072511"/>
          <a:ext cx="337507" cy="450009"/>
        </a:xfrm>
        <a:prstGeom prst="rect">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ictureOrgChart+Icon">
  <dgm:title val="Picture Organization Chart"/>
  <dgm:desc val="Use to show hierarchical information or reporting relationships in an organization, with corresponding pictures. The assistant shape and the Org Chart hanging layouts are available with this layout."/>
  <dgm:catLst>
    <dgm:cat type="hierarchy" pri="1050"/>
    <dgm:cat type="officeonline" pri="1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1" styleLbl="alignImgPlace1">
              <dgm:alg type="sp"/>
              <dgm:shape xmlns:r="http://schemas.openxmlformats.org/officeDocument/2006/relationships" type="rect" r:blip="" blipPhldr="1">
                <dgm:adjLst/>
              </dgm:shape>
              <dgm:presOf/>
              <dgm:constrLst/>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 styleLbl="alignImgPlace1">
                    <dgm:alg type="sp"/>
                    <dgm:shape xmlns:r="http://schemas.openxmlformats.org/officeDocument/2006/relationships" type="rect" r:blip="" blipPhldr="1">
                      <dgm:adjLst/>
                    </dgm:shape>
                    <dgm:presOf/>
                    <dgm:constrLst/>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3" styleLbl="alignImgPlace1">
                    <dgm:alg type="sp"/>
                    <dgm:shape xmlns:r="http://schemas.openxmlformats.org/officeDocument/2006/relationships" type="rect" r:blip="" blipPhldr="1">
                      <dgm:adjLst/>
                    </dgm:shape>
                    <dgm:presOf/>
                    <dgm:constrLst/>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9122D8-AA1A-411B-95E7-A09DD7682EAF}" type="datetimeFigureOut">
              <a:rPr lang="en-IN" smtClean="0"/>
              <a:t>24-04-23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8AC319-082C-496A-BEBA-47977F5292F7}" type="slidenum">
              <a:rPr lang="en-IN" smtClean="0"/>
              <a:t>‹#›</a:t>
            </a:fld>
            <a:endParaRPr lang="en-IN" dirty="0"/>
          </a:p>
        </p:txBody>
      </p:sp>
    </p:spTree>
    <p:extLst>
      <p:ext uri="{BB962C8B-B14F-4D97-AF65-F5344CB8AC3E}">
        <p14:creationId xmlns:p14="http://schemas.microsoft.com/office/powerpoint/2010/main" val="3935086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636E30-D8CB-48E0-AA7D-A1310A269A2C}" type="datetime8">
              <a:rPr lang="en-IN" smtClean="0"/>
              <a:t>24-04-23 12.17 AM</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C88F375-8D8B-4B6C-9867-C5341B93D01C}" type="slidenum">
              <a:rPr lang="en-IN" smtClean="0"/>
              <a:t>‹#›</a:t>
            </a:fld>
            <a:endParaRPr lang="en-IN" dirty="0"/>
          </a:p>
        </p:txBody>
      </p:sp>
    </p:spTree>
    <p:extLst>
      <p:ext uri="{BB962C8B-B14F-4D97-AF65-F5344CB8AC3E}">
        <p14:creationId xmlns:p14="http://schemas.microsoft.com/office/powerpoint/2010/main" val="2861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BC11B1-1CB9-427E-812B-02C29AF0DC8F}" type="datetime8">
              <a:rPr lang="en-IN" smtClean="0"/>
              <a:t>24-04-23 12.17 AM</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C88F375-8D8B-4B6C-9867-C5341B93D01C}" type="slidenum">
              <a:rPr lang="en-IN" smtClean="0"/>
              <a:t>‹#›</a:t>
            </a:fld>
            <a:endParaRPr lang="en-IN" dirty="0"/>
          </a:p>
        </p:txBody>
      </p:sp>
    </p:spTree>
    <p:extLst>
      <p:ext uri="{BB962C8B-B14F-4D97-AF65-F5344CB8AC3E}">
        <p14:creationId xmlns:p14="http://schemas.microsoft.com/office/powerpoint/2010/main" val="1418149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32A8DF-1C98-4630-B530-8C8D8DEA05CC}" type="datetime8">
              <a:rPr lang="en-IN" smtClean="0"/>
              <a:t>24-04-23 12.17 AM</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C88F375-8D8B-4B6C-9867-C5341B93D01C}" type="slidenum">
              <a:rPr lang="en-IN" smtClean="0"/>
              <a:t>‹#›</a:t>
            </a:fld>
            <a:endParaRPr lang="en-IN" dirty="0"/>
          </a:p>
        </p:txBody>
      </p:sp>
    </p:spTree>
    <p:extLst>
      <p:ext uri="{BB962C8B-B14F-4D97-AF65-F5344CB8AC3E}">
        <p14:creationId xmlns:p14="http://schemas.microsoft.com/office/powerpoint/2010/main" val="759490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D331F8-6A79-4794-9BC3-9202D4EB57D3}" type="datetime8">
              <a:rPr lang="en-IN" smtClean="0"/>
              <a:t>24-04-23 12.17 AM</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C88F375-8D8B-4B6C-9867-C5341B93D01C}" type="slidenum">
              <a:rPr lang="en-IN" smtClean="0"/>
              <a:t>‹#›</a:t>
            </a:fld>
            <a:endParaRPr lang="en-IN"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80048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811FA6-EE6F-4BD8-B08F-6E4AAF162561}" type="datetime8">
              <a:rPr lang="en-IN" smtClean="0"/>
              <a:t>24-04-23 12.17 AM</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C88F375-8D8B-4B6C-9867-C5341B93D01C}" type="slidenum">
              <a:rPr lang="en-IN" smtClean="0"/>
              <a:t>‹#›</a:t>
            </a:fld>
            <a:endParaRPr lang="en-IN" dirty="0"/>
          </a:p>
        </p:txBody>
      </p:sp>
    </p:spTree>
    <p:extLst>
      <p:ext uri="{BB962C8B-B14F-4D97-AF65-F5344CB8AC3E}">
        <p14:creationId xmlns:p14="http://schemas.microsoft.com/office/powerpoint/2010/main" val="178961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59FB670-9591-42EB-BCC4-201973BBD20A}" type="datetime8">
              <a:rPr lang="en-IN" smtClean="0"/>
              <a:t>24-04-23 12.17 AM</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C88F375-8D8B-4B6C-9867-C5341B93D01C}" type="slidenum">
              <a:rPr lang="en-IN" smtClean="0"/>
              <a:t>‹#›</a:t>
            </a:fld>
            <a:endParaRPr lang="en-IN" dirty="0"/>
          </a:p>
        </p:txBody>
      </p:sp>
    </p:spTree>
    <p:extLst>
      <p:ext uri="{BB962C8B-B14F-4D97-AF65-F5344CB8AC3E}">
        <p14:creationId xmlns:p14="http://schemas.microsoft.com/office/powerpoint/2010/main" val="583520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25E7880-8453-4004-901E-F3D5B5CCA1C4}" type="datetime8">
              <a:rPr lang="en-IN" smtClean="0"/>
              <a:t>24-04-23 12.17 AM</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C88F375-8D8B-4B6C-9867-C5341B93D01C}" type="slidenum">
              <a:rPr lang="en-IN" smtClean="0"/>
              <a:t>‹#›</a:t>
            </a:fld>
            <a:endParaRPr lang="en-IN" dirty="0"/>
          </a:p>
        </p:txBody>
      </p:sp>
    </p:spTree>
    <p:extLst>
      <p:ext uri="{BB962C8B-B14F-4D97-AF65-F5344CB8AC3E}">
        <p14:creationId xmlns:p14="http://schemas.microsoft.com/office/powerpoint/2010/main" val="846926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9EF749-DDA7-4703-B49A-778B9FF5147C}" type="datetime8">
              <a:rPr lang="en-IN" smtClean="0"/>
              <a:t>24-04-23 12.17 AM</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C88F375-8D8B-4B6C-9867-C5341B93D01C}" type="slidenum">
              <a:rPr lang="en-IN" smtClean="0"/>
              <a:t>‹#›</a:t>
            </a:fld>
            <a:endParaRPr lang="en-IN" dirty="0"/>
          </a:p>
        </p:txBody>
      </p:sp>
    </p:spTree>
    <p:extLst>
      <p:ext uri="{BB962C8B-B14F-4D97-AF65-F5344CB8AC3E}">
        <p14:creationId xmlns:p14="http://schemas.microsoft.com/office/powerpoint/2010/main" val="379127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5B6D45-2D9F-4348-98E4-1325D2C004D4}" type="datetime8">
              <a:rPr lang="en-IN" smtClean="0"/>
              <a:t>24-04-23 12.17 AM</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C88F375-8D8B-4B6C-9867-C5341B93D01C}" type="slidenum">
              <a:rPr lang="en-IN" smtClean="0"/>
              <a:t>‹#›</a:t>
            </a:fld>
            <a:endParaRPr lang="en-IN" dirty="0"/>
          </a:p>
        </p:txBody>
      </p:sp>
    </p:spTree>
    <p:extLst>
      <p:ext uri="{BB962C8B-B14F-4D97-AF65-F5344CB8AC3E}">
        <p14:creationId xmlns:p14="http://schemas.microsoft.com/office/powerpoint/2010/main" val="2566394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6CD225-7094-4B9F-906F-2882D7FABE7D}" type="datetime8">
              <a:rPr lang="en-IN" smtClean="0"/>
              <a:t>24-04-23 12.17 AM</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C88F375-8D8B-4B6C-9867-C5341B93D01C}" type="slidenum">
              <a:rPr lang="en-IN" smtClean="0"/>
              <a:t>‹#›</a:t>
            </a:fld>
            <a:endParaRPr lang="en-IN" dirty="0"/>
          </a:p>
        </p:txBody>
      </p:sp>
    </p:spTree>
    <p:extLst>
      <p:ext uri="{BB962C8B-B14F-4D97-AF65-F5344CB8AC3E}">
        <p14:creationId xmlns:p14="http://schemas.microsoft.com/office/powerpoint/2010/main" val="3584142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800817-40D6-43D0-B14A-B9CF3727E116}" type="datetime8">
              <a:rPr lang="en-IN" smtClean="0"/>
              <a:t>24-04-23 12.17 AM</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C88F375-8D8B-4B6C-9867-C5341B93D01C}" type="slidenum">
              <a:rPr lang="en-IN" smtClean="0"/>
              <a:t>‹#›</a:t>
            </a:fld>
            <a:endParaRPr lang="en-IN" dirty="0"/>
          </a:p>
        </p:txBody>
      </p:sp>
    </p:spTree>
    <p:extLst>
      <p:ext uri="{BB962C8B-B14F-4D97-AF65-F5344CB8AC3E}">
        <p14:creationId xmlns:p14="http://schemas.microsoft.com/office/powerpoint/2010/main" val="4166129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9EC56F-5A5A-44F2-8B77-A014008D3B7B}" type="datetime8">
              <a:rPr lang="en-IN" smtClean="0"/>
              <a:t>24-04-23 12.17 AM</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C88F375-8D8B-4B6C-9867-C5341B93D01C}" type="slidenum">
              <a:rPr lang="en-IN" smtClean="0"/>
              <a:t>‹#›</a:t>
            </a:fld>
            <a:endParaRPr lang="en-IN" dirty="0"/>
          </a:p>
        </p:txBody>
      </p:sp>
    </p:spTree>
    <p:extLst>
      <p:ext uri="{BB962C8B-B14F-4D97-AF65-F5344CB8AC3E}">
        <p14:creationId xmlns:p14="http://schemas.microsoft.com/office/powerpoint/2010/main" val="4273366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34F8A3-A14C-4EE9-AE21-A0AA104F4BE8}" type="datetime8">
              <a:rPr lang="en-IN" smtClean="0"/>
              <a:t>24-04-23 12.17 AM</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C88F375-8D8B-4B6C-9867-C5341B93D01C}" type="slidenum">
              <a:rPr lang="en-IN" smtClean="0"/>
              <a:t>‹#›</a:t>
            </a:fld>
            <a:endParaRPr lang="en-IN" dirty="0"/>
          </a:p>
        </p:txBody>
      </p:sp>
    </p:spTree>
    <p:extLst>
      <p:ext uri="{BB962C8B-B14F-4D97-AF65-F5344CB8AC3E}">
        <p14:creationId xmlns:p14="http://schemas.microsoft.com/office/powerpoint/2010/main" val="44617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C9E71A-2E9F-46A3-BB05-3BB236A3198A}" type="datetime8">
              <a:rPr lang="en-IN" smtClean="0"/>
              <a:t>24-04-23 12.17 AM</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C88F375-8D8B-4B6C-9867-C5341B93D01C}" type="slidenum">
              <a:rPr lang="en-IN" smtClean="0"/>
              <a:t>‹#›</a:t>
            </a:fld>
            <a:endParaRPr lang="en-IN" dirty="0"/>
          </a:p>
        </p:txBody>
      </p:sp>
    </p:spTree>
    <p:extLst>
      <p:ext uri="{BB962C8B-B14F-4D97-AF65-F5344CB8AC3E}">
        <p14:creationId xmlns:p14="http://schemas.microsoft.com/office/powerpoint/2010/main" val="3474247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A2D382-5336-469E-BA1D-DDC7FCAD1369}" type="datetime8">
              <a:rPr lang="en-IN" smtClean="0"/>
              <a:t>24-04-23 12.17 AM</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C88F375-8D8B-4B6C-9867-C5341B93D01C}" type="slidenum">
              <a:rPr lang="en-IN" smtClean="0"/>
              <a:t>‹#›</a:t>
            </a:fld>
            <a:endParaRPr lang="en-IN" dirty="0"/>
          </a:p>
        </p:txBody>
      </p:sp>
    </p:spTree>
    <p:extLst>
      <p:ext uri="{BB962C8B-B14F-4D97-AF65-F5344CB8AC3E}">
        <p14:creationId xmlns:p14="http://schemas.microsoft.com/office/powerpoint/2010/main" val="4290102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111488-630C-4613-B5E1-17917E9AF7AB}" type="datetime8">
              <a:rPr lang="en-IN" smtClean="0"/>
              <a:t>24-04-23 12.17 AM</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C88F375-8D8B-4B6C-9867-C5341B93D01C}" type="slidenum">
              <a:rPr lang="en-IN" smtClean="0"/>
              <a:t>‹#›</a:t>
            </a:fld>
            <a:endParaRPr lang="en-IN" dirty="0"/>
          </a:p>
        </p:txBody>
      </p:sp>
    </p:spTree>
    <p:extLst>
      <p:ext uri="{BB962C8B-B14F-4D97-AF65-F5344CB8AC3E}">
        <p14:creationId xmlns:p14="http://schemas.microsoft.com/office/powerpoint/2010/main" val="1844736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E3CF2D-41EA-45C9-B3B6-97435D5EDC27}" type="datetime8">
              <a:rPr lang="en-IN" smtClean="0"/>
              <a:t>24-04-23 12.17 AM</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C88F375-8D8B-4B6C-9867-C5341B93D01C}" type="slidenum">
              <a:rPr lang="en-IN" smtClean="0"/>
              <a:t>‹#›</a:t>
            </a:fld>
            <a:endParaRPr lang="en-IN" dirty="0"/>
          </a:p>
        </p:txBody>
      </p:sp>
    </p:spTree>
    <p:extLst>
      <p:ext uri="{BB962C8B-B14F-4D97-AF65-F5344CB8AC3E}">
        <p14:creationId xmlns:p14="http://schemas.microsoft.com/office/powerpoint/2010/main" val="3858076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3A26CF2-ABFA-47CC-9D52-B2AD3872B70B}" type="datetime8">
              <a:rPr lang="en-IN" smtClean="0"/>
              <a:t>24-04-23 12.17 AM</a:t>
            </a:fld>
            <a:endParaRPr lang="en-IN"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C88F375-8D8B-4B6C-9867-C5341B93D01C}" type="slidenum">
              <a:rPr lang="en-IN" smtClean="0"/>
              <a:t>‹#›</a:t>
            </a:fld>
            <a:endParaRPr lang="en-IN" dirty="0"/>
          </a:p>
        </p:txBody>
      </p:sp>
    </p:spTree>
    <p:extLst>
      <p:ext uri="{BB962C8B-B14F-4D97-AF65-F5344CB8AC3E}">
        <p14:creationId xmlns:p14="http://schemas.microsoft.com/office/powerpoint/2010/main" val="1200957266"/>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hf hdr="0" ftr="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svg"/><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oleObject" Target="../embeddings/Microsoft_Excel_97-2003_Worksheet.xls"/><Relationship Id="rId7" Type="http://schemas.openxmlformats.org/officeDocument/2006/relationships/diagramLayout" Target="../diagrams/layout2.xml"/><Relationship Id="rId2" Type="http://schemas.openxmlformats.org/officeDocument/2006/relationships/hyperlink" Target="../Excel_Lab__1_-_Basics.pdf" TargetMode="External"/><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chart" Target="../charts/chart1.xml"/><Relationship Id="rId10" Type="http://schemas.microsoft.com/office/2007/relationships/diagramDrawing" Target="../diagrams/drawing2.xml"/><Relationship Id="rId4" Type="http://schemas.openxmlformats.org/officeDocument/2006/relationships/image" Target="../media/image7.emf"/><Relationship Id="rId9" Type="http://schemas.openxmlformats.org/officeDocument/2006/relationships/diagramColors" Target="../diagrams/colors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CA156-BA59-F252-427B-DE30324BB4A4}"/>
              </a:ext>
            </a:extLst>
          </p:cNvPr>
          <p:cNvSpPr>
            <a:spLocks noGrp="1"/>
          </p:cNvSpPr>
          <p:nvPr>
            <p:ph type="ctrTitle"/>
          </p:nvPr>
        </p:nvSpPr>
        <p:spPr>
          <a:xfrm>
            <a:off x="1595269" y="576263"/>
            <a:ext cx="9001462" cy="2387600"/>
          </a:xfrm>
        </p:spPr>
        <p:txBody>
          <a:bodyPr/>
          <a:lstStyle/>
          <a:p>
            <a:r>
              <a:rPr lang="en-US" dirty="0"/>
              <a:t>PowerPoint Assignment</a:t>
            </a:r>
            <a:endParaRPr lang="en-IN" dirty="0"/>
          </a:p>
        </p:txBody>
      </p:sp>
      <p:sp>
        <p:nvSpPr>
          <p:cNvPr id="3" name="Subtitle 2">
            <a:extLst>
              <a:ext uri="{FF2B5EF4-FFF2-40B4-BE49-F238E27FC236}">
                <a16:creationId xmlns:a16="http://schemas.microsoft.com/office/drawing/2014/main" id="{1704FEFC-4024-D680-A502-D0DFE753BE0A}"/>
              </a:ext>
            </a:extLst>
          </p:cNvPr>
          <p:cNvSpPr>
            <a:spLocks noGrp="1"/>
          </p:cNvSpPr>
          <p:nvPr>
            <p:ph type="subTitle" idx="1"/>
          </p:nvPr>
        </p:nvSpPr>
        <p:spPr>
          <a:xfrm>
            <a:off x="1595269" y="3429000"/>
            <a:ext cx="9001462" cy="2387600"/>
          </a:xfrm>
        </p:spPr>
        <p:txBody>
          <a:bodyPr>
            <a:normAutofit fontScale="62500" lnSpcReduction="20000"/>
          </a:bodyPr>
          <a:lstStyle/>
          <a:p>
            <a:endParaRPr lang="en-US" dirty="0"/>
          </a:p>
          <a:p>
            <a:r>
              <a:rPr lang="en-US" sz="3800" dirty="0"/>
              <a:t>Learn using MS PowerPoint through 12 practical.</a:t>
            </a:r>
          </a:p>
          <a:p>
            <a:r>
              <a:rPr lang="en-US" dirty="0"/>
              <a:t>PowerPoint is commonly used for business presentations, lectures, and educational purposes, but it can also be used for personal projects such as creating photo albums or designing invitations. The software provides users with a wide range of tools to customize their presentations, including themes, templates, animations, and transitions. PowerPoint allows users to create slides that can include text, images, videos, and other multimedia elements. </a:t>
            </a:r>
            <a:endParaRPr lang="en-IN" dirty="0"/>
          </a:p>
          <a:p>
            <a:endParaRPr lang="en-US" dirty="0"/>
          </a:p>
          <a:p>
            <a:endParaRPr lang="en-US" dirty="0"/>
          </a:p>
        </p:txBody>
      </p:sp>
      <p:sp>
        <p:nvSpPr>
          <p:cNvPr id="10" name="Date Placeholder 9">
            <a:extLst>
              <a:ext uri="{FF2B5EF4-FFF2-40B4-BE49-F238E27FC236}">
                <a16:creationId xmlns:a16="http://schemas.microsoft.com/office/drawing/2014/main" id="{E14BB5DA-FC2F-D217-B389-A20A211EB44F}"/>
              </a:ext>
            </a:extLst>
          </p:cNvPr>
          <p:cNvSpPr>
            <a:spLocks noGrp="1"/>
          </p:cNvSpPr>
          <p:nvPr>
            <p:ph type="dt" sz="half" idx="10"/>
          </p:nvPr>
        </p:nvSpPr>
        <p:spPr/>
        <p:txBody>
          <a:bodyPr/>
          <a:lstStyle/>
          <a:p>
            <a:fld id="{08FF1439-5A59-4A4C-A7A8-6BBFAC75A717}" type="datetime8">
              <a:rPr lang="en-IN" smtClean="0"/>
              <a:t>24-04-23 12.17 AM</a:t>
            </a:fld>
            <a:endParaRPr lang="en-IN" dirty="0"/>
          </a:p>
        </p:txBody>
      </p:sp>
      <p:sp>
        <p:nvSpPr>
          <p:cNvPr id="14" name="Slide Number Placeholder 13">
            <a:extLst>
              <a:ext uri="{FF2B5EF4-FFF2-40B4-BE49-F238E27FC236}">
                <a16:creationId xmlns:a16="http://schemas.microsoft.com/office/drawing/2014/main" id="{89F108F6-A903-D39F-3F45-D6A63A5E39E8}"/>
              </a:ext>
            </a:extLst>
          </p:cNvPr>
          <p:cNvSpPr>
            <a:spLocks noGrp="1"/>
          </p:cNvSpPr>
          <p:nvPr>
            <p:ph type="sldNum" sz="quarter" idx="12"/>
          </p:nvPr>
        </p:nvSpPr>
        <p:spPr/>
        <p:txBody>
          <a:bodyPr/>
          <a:lstStyle/>
          <a:p>
            <a:fld id="{6C88F375-8D8B-4B6C-9867-C5341B93D01C}" type="slidenum">
              <a:rPr lang="en-IN" smtClean="0"/>
              <a:t>1</a:t>
            </a:fld>
            <a:endParaRPr lang="en-IN" dirty="0"/>
          </a:p>
        </p:txBody>
      </p:sp>
    </p:spTree>
    <p:extLst>
      <p:ext uri="{BB962C8B-B14F-4D97-AF65-F5344CB8AC3E}">
        <p14:creationId xmlns:p14="http://schemas.microsoft.com/office/powerpoint/2010/main" val="1319104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58C76-F31A-BE13-5AE4-C2BB4ABB6DE6}"/>
              </a:ext>
            </a:extLst>
          </p:cNvPr>
          <p:cNvSpPr>
            <a:spLocks noGrp="1"/>
          </p:cNvSpPr>
          <p:nvPr>
            <p:ph type="title"/>
          </p:nvPr>
        </p:nvSpPr>
        <p:spPr>
          <a:xfrm>
            <a:off x="838200" y="365125"/>
            <a:ext cx="10045700" cy="1057275"/>
          </a:xfrm>
        </p:spPr>
        <p:txBody>
          <a:bodyPr/>
          <a:lstStyle/>
          <a:p>
            <a:r>
              <a:rPr lang="en-US" b="1" dirty="0"/>
              <a:t>Practical 1-4</a:t>
            </a:r>
            <a:endParaRPr lang="en-IN" b="1" dirty="0"/>
          </a:p>
        </p:txBody>
      </p:sp>
      <p:sp>
        <p:nvSpPr>
          <p:cNvPr id="3" name="Content Placeholder 2">
            <a:extLst>
              <a:ext uri="{FF2B5EF4-FFF2-40B4-BE49-F238E27FC236}">
                <a16:creationId xmlns:a16="http://schemas.microsoft.com/office/drawing/2014/main" id="{0DEE7B3F-83AC-D775-F285-0674349C21B1}"/>
              </a:ext>
            </a:extLst>
          </p:cNvPr>
          <p:cNvSpPr>
            <a:spLocks noGrp="1"/>
          </p:cNvSpPr>
          <p:nvPr>
            <p:ph idx="1"/>
          </p:nvPr>
        </p:nvSpPr>
        <p:spPr>
          <a:xfrm>
            <a:off x="838200" y="1825625"/>
            <a:ext cx="9893300" cy="4092576"/>
          </a:xfrm>
        </p:spPr>
        <p:txBody>
          <a:bodyPr/>
          <a:lstStyle/>
          <a:p>
            <a:r>
              <a:rPr lang="en-GB" sz="2400" dirty="0">
                <a:effectLst/>
                <a:latin typeface="Calibri" panose="020F0502020204030204" pitchFamily="34" charset="0"/>
                <a:ea typeface="Calibri" panose="020F0502020204030204" pitchFamily="34" charset="0"/>
                <a:cs typeface="Times New Roman" panose="02020603050405020304" pitchFamily="18" charset="0"/>
              </a:rPr>
              <a:t>Rep</a:t>
            </a:r>
            <a:r>
              <a:rPr lang="en-GB" sz="2400" spc="-5" dirty="0">
                <a:effectLst/>
                <a:latin typeface="Calibri" panose="020F0502020204030204" pitchFamily="34" charset="0"/>
                <a:ea typeface="Calibri" panose="020F0502020204030204" pitchFamily="34" charset="0"/>
                <a:cs typeface="Times New Roman" panose="02020603050405020304" pitchFamily="18" charset="0"/>
              </a:rPr>
              <a:t>l</a:t>
            </a:r>
            <a:r>
              <a:rPr lang="en-GB" sz="2400" dirty="0">
                <a:effectLst/>
                <a:latin typeface="Calibri" panose="020F0502020204030204" pitchFamily="34" charset="0"/>
                <a:ea typeface="Calibri" panose="020F0502020204030204" pitchFamily="34" charset="0"/>
                <a:cs typeface="Times New Roman" panose="02020603050405020304" pitchFamily="18" charset="0"/>
              </a:rPr>
              <a:t>ace</a:t>
            </a:r>
            <a:r>
              <a:rPr lang="en-GB" sz="2400" spc="15" dirty="0">
                <a:effectLst/>
                <a:latin typeface="Calibri" panose="020F0502020204030204" pitchFamily="34" charset="0"/>
                <a:ea typeface="Calibri" panose="020F0502020204030204" pitchFamily="34" charset="0"/>
                <a:cs typeface="Times New Roman" panose="02020603050405020304" pitchFamily="18" charset="0"/>
              </a:rPr>
              <a:t> </a:t>
            </a:r>
            <a:r>
              <a:rPr lang="en-GB" sz="2400" spc="-5" dirty="0">
                <a:effectLst/>
                <a:latin typeface="Calibri" panose="020F0502020204030204" pitchFamily="34" charset="0"/>
                <a:ea typeface="Calibri" panose="020F0502020204030204" pitchFamily="34" charset="0"/>
                <a:cs typeface="Times New Roman" panose="02020603050405020304" pitchFamily="18" charset="0"/>
              </a:rPr>
              <a:t>t</a:t>
            </a:r>
            <a:r>
              <a:rPr lang="en-GB" sz="2400" dirty="0">
                <a:effectLst/>
                <a:latin typeface="Calibri" panose="020F0502020204030204" pitchFamily="34" charset="0"/>
                <a:ea typeface="Calibri" panose="020F0502020204030204" pitchFamily="34" charset="0"/>
                <a:cs typeface="Times New Roman" panose="02020603050405020304" pitchFamily="18" charset="0"/>
              </a:rPr>
              <a:t>he word “M</a:t>
            </a:r>
            <a:r>
              <a:rPr lang="en-GB" sz="2400" spc="-5" dirty="0">
                <a:effectLst/>
                <a:latin typeface="Calibri" panose="020F0502020204030204" pitchFamily="34" charset="0"/>
                <a:ea typeface="Calibri" panose="020F0502020204030204" pitchFamily="34" charset="0"/>
                <a:cs typeface="Times New Roman" panose="02020603050405020304" pitchFamily="18" charset="0"/>
              </a:rPr>
              <a:t>i</a:t>
            </a:r>
            <a:r>
              <a:rPr lang="en-GB" sz="2400" dirty="0">
                <a:effectLst/>
                <a:latin typeface="Calibri" panose="020F0502020204030204" pitchFamily="34" charset="0"/>
                <a:ea typeface="Calibri" panose="020F0502020204030204" pitchFamily="34" charset="0"/>
                <a:cs typeface="Times New Roman" panose="02020603050405020304" pitchFamily="18" charset="0"/>
              </a:rPr>
              <a:t>crosof</a:t>
            </a:r>
            <a:r>
              <a:rPr lang="en-GB" sz="2400" spc="-5" dirty="0">
                <a:effectLst/>
                <a:latin typeface="Calibri" panose="020F0502020204030204" pitchFamily="34" charset="0"/>
                <a:ea typeface="Calibri" panose="020F0502020204030204" pitchFamily="34" charset="0"/>
                <a:cs typeface="Times New Roman" panose="02020603050405020304" pitchFamily="18" charset="0"/>
              </a:rPr>
              <a:t>t</a:t>
            </a:r>
            <a:r>
              <a:rPr lang="en-GB" sz="2400" dirty="0">
                <a:effectLst/>
                <a:latin typeface="Calibri" panose="020F0502020204030204" pitchFamily="34" charset="0"/>
                <a:ea typeface="Calibri" panose="020F0502020204030204" pitchFamily="34" charset="0"/>
                <a:cs typeface="Times New Roman" panose="02020603050405020304" pitchFamily="18" charset="0"/>
              </a:rPr>
              <a:t>”</a:t>
            </a:r>
            <a:r>
              <a:rPr lang="en-GB" sz="2400" spc="5" dirty="0">
                <a:effectLst/>
                <a:latin typeface="Calibri" panose="020F0502020204030204" pitchFamily="34" charset="0"/>
                <a:ea typeface="Calibri" panose="020F0502020204030204" pitchFamily="34" charset="0"/>
                <a:cs typeface="Times New Roman" panose="02020603050405020304" pitchFamily="18" charset="0"/>
              </a:rPr>
              <a:t> </a:t>
            </a:r>
            <a:r>
              <a:rPr lang="en-GB" sz="2400" dirty="0">
                <a:effectLst/>
                <a:latin typeface="Calibri" panose="020F0502020204030204" pitchFamily="34" charset="0"/>
                <a:ea typeface="Calibri" panose="020F0502020204030204" pitchFamily="34" charset="0"/>
                <a:cs typeface="Times New Roman" panose="02020603050405020304" pitchFamily="18" charset="0"/>
              </a:rPr>
              <a:t>w</a:t>
            </a:r>
            <a:r>
              <a:rPr lang="en-GB" sz="2400" spc="-5" dirty="0">
                <a:effectLst/>
                <a:latin typeface="Calibri" panose="020F0502020204030204" pitchFamily="34" charset="0"/>
                <a:ea typeface="Calibri" panose="020F0502020204030204" pitchFamily="34" charset="0"/>
                <a:cs typeface="Times New Roman" panose="02020603050405020304" pitchFamily="18" charset="0"/>
              </a:rPr>
              <a:t>it</a:t>
            </a:r>
            <a:r>
              <a:rPr lang="en-GB" sz="2400" dirty="0">
                <a:effectLst/>
                <a:latin typeface="Calibri" panose="020F0502020204030204" pitchFamily="34" charset="0"/>
                <a:ea typeface="Calibri" panose="020F0502020204030204" pitchFamily="34" charset="0"/>
                <a:cs typeface="Times New Roman" panose="02020603050405020304" pitchFamily="18" charset="0"/>
              </a:rPr>
              <a:t>h “MS”.</a:t>
            </a:r>
          </a:p>
          <a:p>
            <a:r>
              <a:rPr lang="en-GB" sz="2400" dirty="0">
                <a:effectLst/>
                <a:latin typeface="Calibri" panose="020F0502020204030204" pitchFamily="34" charset="0"/>
                <a:ea typeface="Calibri" panose="020F0502020204030204" pitchFamily="34" charset="0"/>
                <a:cs typeface="Times New Roman" panose="02020603050405020304" pitchFamily="18" charset="0"/>
              </a:rPr>
              <a:t>Under</a:t>
            </a:r>
            <a:r>
              <a:rPr lang="en-GB" sz="2400" spc="-5" dirty="0">
                <a:effectLst/>
                <a:latin typeface="Calibri" panose="020F0502020204030204" pitchFamily="34" charset="0"/>
                <a:ea typeface="Calibri" panose="020F0502020204030204" pitchFamily="34" charset="0"/>
                <a:cs typeface="Times New Roman" panose="02020603050405020304" pitchFamily="18" charset="0"/>
              </a:rPr>
              <a:t>li</a:t>
            </a:r>
            <a:r>
              <a:rPr lang="en-GB" sz="2400" dirty="0">
                <a:effectLst/>
                <a:latin typeface="Calibri" panose="020F0502020204030204" pitchFamily="34" charset="0"/>
                <a:ea typeface="Calibri" panose="020F0502020204030204" pitchFamily="34" charset="0"/>
                <a:cs typeface="Times New Roman" panose="02020603050405020304" pitchFamily="18" charset="0"/>
              </a:rPr>
              <a:t>ne</a:t>
            </a:r>
            <a:r>
              <a:rPr lang="en-GB" sz="2400" spc="5" dirty="0">
                <a:effectLst/>
                <a:latin typeface="Calibri" panose="020F0502020204030204" pitchFamily="34" charset="0"/>
                <a:ea typeface="Calibri" panose="020F0502020204030204" pitchFamily="34" charset="0"/>
                <a:cs typeface="Times New Roman" panose="02020603050405020304" pitchFamily="18" charset="0"/>
              </a:rPr>
              <a:t> </a:t>
            </a:r>
            <a:r>
              <a:rPr lang="en-GB" sz="2400" spc="-5" dirty="0">
                <a:effectLst/>
                <a:latin typeface="Calibri" panose="020F0502020204030204" pitchFamily="34" charset="0"/>
                <a:ea typeface="Calibri" panose="020F0502020204030204" pitchFamily="34" charset="0"/>
                <a:cs typeface="Times New Roman" panose="02020603050405020304" pitchFamily="18" charset="0"/>
              </a:rPr>
              <a:t>t</a:t>
            </a:r>
            <a:r>
              <a:rPr lang="en-GB" sz="2400" dirty="0">
                <a:effectLst/>
                <a:latin typeface="Calibri" panose="020F0502020204030204" pitchFamily="34" charset="0"/>
                <a:ea typeface="Calibri" panose="020F0502020204030204" pitchFamily="34" charset="0"/>
                <a:cs typeface="Times New Roman" panose="02020603050405020304" pitchFamily="18" charset="0"/>
              </a:rPr>
              <a:t>he</a:t>
            </a:r>
            <a:r>
              <a:rPr lang="en-GB" sz="2400" spc="5" dirty="0">
                <a:effectLst/>
                <a:latin typeface="Calibri" panose="020F0502020204030204" pitchFamily="34" charset="0"/>
                <a:ea typeface="Calibri" panose="020F0502020204030204" pitchFamily="34" charset="0"/>
                <a:cs typeface="Times New Roman" panose="02020603050405020304" pitchFamily="18" charset="0"/>
              </a:rPr>
              <a:t> </a:t>
            </a:r>
            <a:r>
              <a:rPr lang="en-GB" sz="2400" dirty="0">
                <a:effectLst/>
                <a:latin typeface="Calibri" panose="020F0502020204030204" pitchFamily="34" charset="0"/>
                <a:ea typeface="Calibri" panose="020F0502020204030204" pitchFamily="34" charset="0"/>
                <a:cs typeface="Times New Roman" panose="02020603050405020304" pitchFamily="18" charset="0"/>
              </a:rPr>
              <a:t>“</a:t>
            </a:r>
            <a:r>
              <a:rPr lang="en-GB" sz="2400" u="sng" dirty="0">
                <a:effectLst/>
                <a:latin typeface="Calibri" panose="020F0502020204030204" pitchFamily="34" charset="0"/>
                <a:ea typeface="Calibri" panose="020F0502020204030204" pitchFamily="34" charset="0"/>
                <a:cs typeface="Times New Roman" panose="02020603050405020304" pitchFamily="18" charset="0"/>
              </a:rPr>
              <a:t>M</a:t>
            </a:r>
            <a:r>
              <a:rPr lang="en-GB" sz="2400" u="sng" spc="-5" dirty="0">
                <a:effectLst/>
                <a:latin typeface="Calibri" panose="020F0502020204030204" pitchFamily="34" charset="0"/>
                <a:ea typeface="Calibri" panose="020F0502020204030204" pitchFamily="34" charset="0"/>
                <a:cs typeface="Times New Roman" panose="02020603050405020304" pitchFamily="18" charset="0"/>
              </a:rPr>
              <a:t>i</a:t>
            </a:r>
            <a:r>
              <a:rPr lang="en-GB" sz="2400" u="sng" dirty="0">
                <a:effectLst/>
                <a:latin typeface="Calibri" panose="020F0502020204030204" pitchFamily="34" charset="0"/>
                <a:ea typeface="Calibri" panose="020F0502020204030204" pitchFamily="34" charset="0"/>
                <a:cs typeface="Times New Roman" panose="02020603050405020304" pitchFamily="18" charset="0"/>
              </a:rPr>
              <a:t>crosoft</a:t>
            </a:r>
            <a:r>
              <a:rPr lang="en-GB" sz="2400" u="sng" spc="-5" dirty="0">
                <a:effectLst/>
                <a:latin typeface="Calibri" panose="020F0502020204030204" pitchFamily="34" charset="0"/>
                <a:ea typeface="Calibri" panose="020F0502020204030204" pitchFamily="34" charset="0"/>
                <a:cs typeface="Times New Roman" panose="02020603050405020304" pitchFamily="18" charset="0"/>
              </a:rPr>
              <a:t> </a:t>
            </a:r>
            <a:r>
              <a:rPr lang="en-GB" sz="2400" u="sng" dirty="0">
                <a:effectLst/>
                <a:latin typeface="Calibri" panose="020F0502020204030204" pitchFamily="34" charset="0"/>
                <a:ea typeface="Calibri" panose="020F0502020204030204" pitchFamily="34" charset="0"/>
                <a:cs typeface="Times New Roman" panose="02020603050405020304" pitchFamily="18" charset="0"/>
              </a:rPr>
              <a:t>–word</a:t>
            </a:r>
            <a:r>
              <a:rPr lang="en-GB" sz="2400" dirty="0">
                <a:effectLst/>
                <a:latin typeface="Calibri" panose="020F0502020204030204" pitchFamily="34" charset="0"/>
                <a:ea typeface="Calibri" panose="020F0502020204030204" pitchFamily="34" charset="0"/>
                <a:cs typeface="Times New Roman" panose="02020603050405020304" pitchFamily="18" charset="0"/>
              </a:rPr>
              <a:t>” us</a:t>
            </a:r>
            <a:r>
              <a:rPr lang="en-GB" sz="2400" spc="-5" dirty="0">
                <a:effectLst/>
                <a:latin typeface="Calibri" panose="020F0502020204030204" pitchFamily="34" charset="0"/>
                <a:ea typeface="Calibri" panose="020F0502020204030204" pitchFamily="34" charset="0"/>
                <a:cs typeface="Times New Roman" panose="02020603050405020304" pitchFamily="18" charset="0"/>
              </a:rPr>
              <a:t>i</a:t>
            </a:r>
            <a:r>
              <a:rPr lang="en-GB" sz="2400" dirty="0">
                <a:effectLst/>
                <a:latin typeface="Calibri" panose="020F0502020204030204" pitchFamily="34" charset="0"/>
                <a:ea typeface="Calibri" panose="020F0502020204030204" pitchFamily="34" charset="0"/>
                <a:cs typeface="Times New Roman" panose="02020603050405020304" pitchFamily="18" charset="0"/>
              </a:rPr>
              <a:t>ng under</a:t>
            </a:r>
            <a:r>
              <a:rPr lang="en-GB" sz="2400" spc="-5" dirty="0">
                <a:effectLst/>
                <a:latin typeface="Calibri" panose="020F0502020204030204" pitchFamily="34" charset="0"/>
                <a:ea typeface="Calibri" panose="020F0502020204030204" pitchFamily="34" charset="0"/>
                <a:cs typeface="Times New Roman" panose="02020603050405020304" pitchFamily="18" charset="0"/>
              </a:rPr>
              <a:t>li</a:t>
            </a:r>
            <a:r>
              <a:rPr lang="en-GB" sz="2400" dirty="0">
                <a:effectLst/>
                <a:latin typeface="Calibri" panose="020F0502020204030204" pitchFamily="34" charset="0"/>
                <a:ea typeface="Calibri" panose="020F0502020204030204" pitchFamily="34" charset="0"/>
                <a:cs typeface="Times New Roman" panose="02020603050405020304" pitchFamily="18" charset="0"/>
              </a:rPr>
              <a:t>ne</a:t>
            </a:r>
            <a:r>
              <a:rPr lang="en-GB" sz="2400" spc="5" dirty="0">
                <a:effectLst/>
                <a:latin typeface="Calibri" panose="020F0502020204030204" pitchFamily="34" charset="0"/>
                <a:ea typeface="Calibri" panose="020F0502020204030204" pitchFamily="34" charset="0"/>
                <a:cs typeface="Times New Roman" panose="02020603050405020304" pitchFamily="18" charset="0"/>
              </a:rPr>
              <a:t> </a:t>
            </a:r>
            <a:r>
              <a:rPr lang="en-GB" sz="2400" dirty="0">
                <a:effectLst/>
                <a:latin typeface="Calibri" panose="020F0502020204030204" pitchFamily="34" charset="0"/>
                <a:ea typeface="Calibri" panose="020F0502020204030204" pitchFamily="34" charset="0"/>
                <a:cs typeface="Times New Roman" panose="02020603050405020304" pitchFamily="18" charset="0"/>
              </a:rPr>
              <a:t>op</a:t>
            </a:r>
            <a:r>
              <a:rPr lang="en-GB" sz="2400" spc="-5" dirty="0">
                <a:effectLst/>
                <a:latin typeface="Calibri" panose="020F0502020204030204" pitchFamily="34" charset="0"/>
                <a:ea typeface="Calibri" panose="020F0502020204030204" pitchFamily="34" charset="0"/>
                <a:cs typeface="Times New Roman" panose="02020603050405020304" pitchFamily="18" charset="0"/>
              </a:rPr>
              <a:t>ti</a:t>
            </a:r>
            <a:r>
              <a:rPr lang="en-GB" sz="2400" dirty="0">
                <a:effectLst/>
                <a:latin typeface="Calibri" panose="020F0502020204030204" pitchFamily="34" charset="0"/>
                <a:ea typeface="Calibri" panose="020F0502020204030204" pitchFamily="34" charset="0"/>
                <a:cs typeface="Times New Roman" panose="02020603050405020304" pitchFamily="18" charset="0"/>
              </a:rPr>
              <a:t>on.</a:t>
            </a:r>
          </a:p>
          <a:p>
            <a:r>
              <a:rPr lang="en-US" dirty="0"/>
              <a:t> </a:t>
            </a:r>
            <a:r>
              <a:rPr lang="en-US" strike="sngStrike" dirty="0"/>
              <a:t>MS PowerPoint </a:t>
            </a:r>
          </a:p>
          <a:p>
            <a:r>
              <a:rPr lang="en-US" sz="1800" dirty="0"/>
              <a:t>is a software program developed by MS </a:t>
            </a:r>
          </a:p>
          <a:p>
            <a:r>
              <a:rPr lang="en-US" dirty="0"/>
              <a:t>THAT ALLOWS USERS TO CREATE VISUAL PRESENTATIONS. </a:t>
            </a:r>
          </a:p>
          <a:p>
            <a:r>
              <a:rPr lang="en-US" dirty="0">
                <a:highlight>
                  <a:srgbClr val="0000FF"/>
                </a:highlight>
              </a:rPr>
              <a:t>It is a part of the MS Office suite,</a:t>
            </a:r>
          </a:p>
          <a:p>
            <a:r>
              <a:rPr lang="en-US" dirty="0"/>
              <a:t> </a:t>
            </a:r>
            <a:r>
              <a:rPr lang="en-US" dirty="0">
                <a:solidFill>
                  <a:schemeClr val="accent4"/>
                </a:solidFill>
              </a:rPr>
              <a:t>which also includes Word, Excel, and other programs.</a:t>
            </a:r>
          </a:p>
          <a:p>
            <a:endParaRPr lang="en-IN" dirty="0"/>
          </a:p>
        </p:txBody>
      </p:sp>
      <p:pic>
        <p:nvPicPr>
          <p:cNvPr id="5" name="Picture 4">
            <a:extLst>
              <a:ext uri="{FF2B5EF4-FFF2-40B4-BE49-F238E27FC236}">
                <a16:creationId xmlns:a16="http://schemas.microsoft.com/office/drawing/2014/main" id="{0102A1D1-A676-72E4-19A2-8E1556558B6E}"/>
              </a:ext>
            </a:extLst>
          </p:cNvPr>
          <p:cNvPicPr>
            <a:picLocks noChangeAspect="1"/>
          </p:cNvPicPr>
          <p:nvPr/>
        </p:nvPicPr>
        <p:blipFill>
          <a:blip r:embed="rId2"/>
          <a:stretch>
            <a:fillRect/>
          </a:stretch>
        </p:blipFill>
        <p:spPr>
          <a:xfrm>
            <a:off x="8311679" y="1690688"/>
            <a:ext cx="3372321" cy="1448002"/>
          </a:xfrm>
          <a:prstGeom prst="rect">
            <a:avLst/>
          </a:prstGeom>
        </p:spPr>
      </p:pic>
      <p:sp>
        <p:nvSpPr>
          <p:cNvPr id="10" name="Date Placeholder 9">
            <a:extLst>
              <a:ext uri="{FF2B5EF4-FFF2-40B4-BE49-F238E27FC236}">
                <a16:creationId xmlns:a16="http://schemas.microsoft.com/office/drawing/2014/main" id="{BEC53A05-7789-78AF-7999-D0BA09B9E1D8}"/>
              </a:ext>
            </a:extLst>
          </p:cNvPr>
          <p:cNvSpPr>
            <a:spLocks noGrp="1"/>
          </p:cNvSpPr>
          <p:nvPr>
            <p:ph type="dt" sz="half" idx="10"/>
          </p:nvPr>
        </p:nvSpPr>
        <p:spPr/>
        <p:txBody>
          <a:bodyPr/>
          <a:lstStyle/>
          <a:p>
            <a:fld id="{CA0A1320-6941-450A-8999-69F7EBB3DF40}" type="datetime8">
              <a:rPr lang="en-IN" smtClean="0"/>
              <a:t>24-04-23 12.17 AM</a:t>
            </a:fld>
            <a:endParaRPr lang="en-IN" dirty="0"/>
          </a:p>
        </p:txBody>
      </p:sp>
      <p:sp>
        <p:nvSpPr>
          <p:cNvPr id="14" name="Slide Number Placeholder 13">
            <a:extLst>
              <a:ext uri="{FF2B5EF4-FFF2-40B4-BE49-F238E27FC236}">
                <a16:creationId xmlns:a16="http://schemas.microsoft.com/office/drawing/2014/main" id="{BB2F5057-DE5B-2AEF-ED1A-49CF5CB9211D}"/>
              </a:ext>
            </a:extLst>
          </p:cNvPr>
          <p:cNvSpPr>
            <a:spLocks noGrp="1"/>
          </p:cNvSpPr>
          <p:nvPr>
            <p:ph type="sldNum" sz="quarter" idx="12"/>
          </p:nvPr>
        </p:nvSpPr>
        <p:spPr/>
        <p:txBody>
          <a:bodyPr/>
          <a:lstStyle/>
          <a:p>
            <a:fld id="{6C88F375-8D8B-4B6C-9867-C5341B93D01C}" type="slidenum">
              <a:rPr lang="en-IN" smtClean="0"/>
              <a:t>2</a:t>
            </a:fld>
            <a:endParaRPr lang="en-IN" dirty="0"/>
          </a:p>
        </p:txBody>
      </p:sp>
    </p:spTree>
    <p:extLst>
      <p:ext uri="{BB962C8B-B14F-4D97-AF65-F5344CB8AC3E}">
        <p14:creationId xmlns:p14="http://schemas.microsoft.com/office/powerpoint/2010/main" val="1818704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6AAAC-F6F4-0267-8DE9-B54B2871BD5F}"/>
              </a:ext>
            </a:extLst>
          </p:cNvPr>
          <p:cNvSpPr>
            <a:spLocks noGrp="1"/>
          </p:cNvSpPr>
          <p:nvPr>
            <p:ph type="title"/>
          </p:nvPr>
        </p:nvSpPr>
        <p:spPr>
          <a:xfrm>
            <a:off x="838200" y="365125"/>
            <a:ext cx="3175000" cy="104775"/>
          </a:xfrm>
        </p:spPr>
        <p:txBody>
          <a:bodyPr>
            <a:normAutofit fontScale="90000"/>
          </a:bodyPr>
          <a:lstStyle/>
          <a:p>
            <a:r>
              <a:rPr lang="en-US" dirty="0"/>
              <a:t>Practical 5</a:t>
            </a:r>
            <a:endParaRPr lang="en-IN" dirty="0"/>
          </a:p>
        </p:txBody>
      </p:sp>
      <p:sp>
        <p:nvSpPr>
          <p:cNvPr id="3" name="Content Placeholder 2">
            <a:extLst>
              <a:ext uri="{FF2B5EF4-FFF2-40B4-BE49-F238E27FC236}">
                <a16:creationId xmlns:a16="http://schemas.microsoft.com/office/drawing/2014/main" id="{3DAA0AFD-02A5-9541-C6F4-E98D75AA00A7}"/>
              </a:ext>
            </a:extLst>
          </p:cNvPr>
          <p:cNvSpPr>
            <a:spLocks noGrp="1"/>
          </p:cNvSpPr>
          <p:nvPr>
            <p:ph idx="1"/>
          </p:nvPr>
        </p:nvSpPr>
        <p:spPr>
          <a:xfrm>
            <a:off x="-330200" y="1308100"/>
            <a:ext cx="11620500" cy="5915025"/>
          </a:xfrm>
        </p:spPr>
        <p:txBody>
          <a:bodyPr>
            <a:normAutofit/>
          </a:bodyPr>
          <a:lstStyle/>
          <a:p>
            <a:pPr lvl="2" algn="ctr">
              <a:lnSpc>
                <a:spcPct val="120000"/>
              </a:lnSpc>
            </a:pPr>
            <a:r>
              <a:rPr lang="en-US" sz="2000" dirty="0"/>
              <a:t>1. Professional-looking Presentations</a:t>
            </a:r>
          </a:p>
          <a:p>
            <a:pPr lvl="2" algn="ctr">
              <a:lnSpc>
                <a:spcPct val="120000"/>
              </a:lnSpc>
            </a:pPr>
            <a:r>
              <a:rPr lang="en-US" sz="2000" dirty="0"/>
              <a:t>2. Customizable Themes and Templates</a:t>
            </a:r>
          </a:p>
          <a:p>
            <a:pPr lvl="2" algn="ctr">
              <a:lnSpc>
                <a:spcPct val="120000"/>
              </a:lnSpc>
            </a:pPr>
            <a:r>
              <a:rPr lang="en-US" sz="2000" dirty="0"/>
              <a:t>3. Easy-to-Use Interface</a:t>
            </a:r>
          </a:p>
          <a:p>
            <a:pPr lvl="2" algn="ctr">
              <a:lnSpc>
                <a:spcPct val="120000"/>
              </a:lnSpc>
            </a:pPr>
            <a:r>
              <a:rPr lang="en-US" sz="2000" dirty="0"/>
              <a:t>4. Versatile Multimedia Integration</a:t>
            </a:r>
          </a:p>
          <a:p>
            <a:pPr lvl="2" algn="ctr">
              <a:lnSpc>
                <a:spcPct val="120000"/>
              </a:lnSpc>
            </a:pPr>
            <a:r>
              <a:rPr lang="en-US" sz="2000" dirty="0"/>
              <a:t>5. Effective Organization and Structure</a:t>
            </a:r>
          </a:p>
          <a:p>
            <a:pPr lvl="2" algn="ctr">
              <a:lnSpc>
                <a:spcPct val="120000"/>
              </a:lnSpc>
            </a:pPr>
            <a:r>
              <a:rPr lang="en-US" sz="2000" dirty="0"/>
              <a:t>6. Convenient Collaboration and Sharing</a:t>
            </a:r>
          </a:p>
          <a:p>
            <a:pPr lvl="2" algn="ctr">
              <a:lnSpc>
                <a:spcPct val="120000"/>
              </a:lnSpc>
            </a:pPr>
            <a:r>
              <a:rPr lang="en-US" sz="2000" dirty="0"/>
              <a:t>7. Time-Saving Auto-Formatting Features</a:t>
            </a:r>
          </a:p>
          <a:p>
            <a:pPr lvl="2" algn="ctr">
              <a:lnSpc>
                <a:spcPct val="120000"/>
              </a:lnSpc>
            </a:pPr>
            <a:r>
              <a:rPr lang="en-US" sz="2000" dirty="0"/>
              <a:t>8. Dynamic Animations and Transitions</a:t>
            </a:r>
          </a:p>
          <a:p>
            <a:pPr lvl="2" algn="ctr">
              <a:lnSpc>
                <a:spcPct val="120000"/>
              </a:lnSpc>
            </a:pPr>
            <a:r>
              <a:rPr lang="en-US" sz="2000" dirty="0"/>
              <a:t>9. Compatibility with Multiple Devices and Platforms</a:t>
            </a:r>
          </a:p>
          <a:p>
            <a:pPr lvl="2" algn="ctr">
              <a:lnSpc>
                <a:spcPct val="120000"/>
              </a:lnSpc>
            </a:pPr>
            <a:r>
              <a:rPr lang="en-US" sz="2000" dirty="0"/>
              <a:t>10. Broad Availability and Accessibility</a:t>
            </a:r>
            <a:endParaRPr lang="en-IN" sz="2000" dirty="0"/>
          </a:p>
        </p:txBody>
      </p:sp>
      <p:sp>
        <p:nvSpPr>
          <p:cNvPr id="10" name="Date Placeholder 9">
            <a:extLst>
              <a:ext uri="{FF2B5EF4-FFF2-40B4-BE49-F238E27FC236}">
                <a16:creationId xmlns:a16="http://schemas.microsoft.com/office/drawing/2014/main" id="{C398C192-D1AC-BD3E-F5A2-4FC144F3B0E6}"/>
              </a:ext>
            </a:extLst>
          </p:cNvPr>
          <p:cNvSpPr>
            <a:spLocks noGrp="1"/>
          </p:cNvSpPr>
          <p:nvPr>
            <p:ph type="dt" sz="half" idx="10"/>
          </p:nvPr>
        </p:nvSpPr>
        <p:spPr/>
        <p:txBody>
          <a:bodyPr/>
          <a:lstStyle/>
          <a:p>
            <a:fld id="{B4B490EC-1588-4653-8CCE-A13C5283B13E}" type="datetime8">
              <a:rPr lang="en-IN" smtClean="0"/>
              <a:t>24-04-23 12.17 AM</a:t>
            </a:fld>
            <a:endParaRPr lang="en-IN" dirty="0"/>
          </a:p>
        </p:txBody>
      </p:sp>
      <p:sp>
        <p:nvSpPr>
          <p:cNvPr id="14" name="Slide Number Placeholder 13">
            <a:extLst>
              <a:ext uri="{FF2B5EF4-FFF2-40B4-BE49-F238E27FC236}">
                <a16:creationId xmlns:a16="http://schemas.microsoft.com/office/drawing/2014/main" id="{15D31905-981A-ED02-97D0-C2D696BE3DC6}"/>
              </a:ext>
            </a:extLst>
          </p:cNvPr>
          <p:cNvSpPr>
            <a:spLocks noGrp="1"/>
          </p:cNvSpPr>
          <p:nvPr>
            <p:ph type="sldNum" sz="quarter" idx="12"/>
          </p:nvPr>
        </p:nvSpPr>
        <p:spPr/>
        <p:txBody>
          <a:bodyPr/>
          <a:lstStyle/>
          <a:p>
            <a:fld id="{6C88F375-8D8B-4B6C-9867-C5341B93D01C}" type="slidenum">
              <a:rPr lang="en-IN" smtClean="0"/>
              <a:t>3</a:t>
            </a:fld>
            <a:endParaRPr lang="en-IN" dirty="0"/>
          </a:p>
        </p:txBody>
      </p:sp>
    </p:spTree>
    <p:extLst>
      <p:ext uri="{BB962C8B-B14F-4D97-AF65-F5344CB8AC3E}">
        <p14:creationId xmlns:p14="http://schemas.microsoft.com/office/powerpoint/2010/main" val="1469310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FA70F-8250-7E11-9AF3-FD4CB8EAAFC6}"/>
              </a:ext>
            </a:extLst>
          </p:cNvPr>
          <p:cNvSpPr>
            <a:spLocks noGrp="1"/>
          </p:cNvSpPr>
          <p:nvPr>
            <p:ph type="title"/>
          </p:nvPr>
        </p:nvSpPr>
        <p:spPr>
          <a:xfrm>
            <a:off x="598442" y="387658"/>
            <a:ext cx="10353761" cy="1326321"/>
          </a:xfrm>
        </p:spPr>
        <p:txBody>
          <a:bodyPr/>
          <a:lstStyle/>
          <a:p>
            <a:r>
              <a:rPr lang="en-US" dirty="0"/>
              <a:t>Practical 6-7</a:t>
            </a:r>
            <a:endParaRPr lang="en-IN" dirty="0"/>
          </a:p>
        </p:txBody>
      </p:sp>
      <p:graphicFrame>
        <p:nvGraphicFramePr>
          <p:cNvPr id="6" name="Content Placeholder 5">
            <a:extLst>
              <a:ext uri="{FF2B5EF4-FFF2-40B4-BE49-F238E27FC236}">
                <a16:creationId xmlns:a16="http://schemas.microsoft.com/office/drawing/2014/main" id="{3501F427-7BE6-7FBF-FC47-0EED5EEE7D3F}"/>
              </a:ext>
            </a:extLst>
          </p:cNvPr>
          <p:cNvGraphicFramePr>
            <a:graphicFrameLocks noGrp="1"/>
          </p:cNvGraphicFramePr>
          <p:nvPr>
            <p:ph idx="1"/>
            <p:extLst>
              <p:ext uri="{D42A27DB-BD31-4B8C-83A1-F6EECF244321}">
                <p14:modId xmlns:p14="http://schemas.microsoft.com/office/powerpoint/2010/main" val="3938046119"/>
              </p:ext>
            </p:extLst>
          </p:nvPr>
        </p:nvGraphicFramePr>
        <p:xfrm>
          <a:off x="5673728" y="1985874"/>
          <a:ext cx="5873749" cy="1737360"/>
        </p:xfrm>
        <a:graphic>
          <a:graphicData uri="http://schemas.openxmlformats.org/drawingml/2006/table">
            <a:tbl>
              <a:tblPr firstRow="1" firstCol="1">
                <a:tableStyleId>{7DF18680-E054-41AD-8BC1-D1AEF772440D}</a:tableStyleId>
              </a:tblPr>
              <a:tblGrid>
                <a:gridCol w="660018">
                  <a:extLst>
                    <a:ext uri="{9D8B030D-6E8A-4147-A177-3AD203B41FA5}">
                      <a16:colId xmlns:a16="http://schemas.microsoft.com/office/drawing/2014/main" val="982644217"/>
                    </a:ext>
                  </a:extLst>
                </a:gridCol>
                <a:gridCol w="896285">
                  <a:extLst>
                    <a:ext uri="{9D8B030D-6E8A-4147-A177-3AD203B41FA5}">
                      <a16:colId xmlns:a16="http://schemas.microsoft.com/office/drawing/2014/main" val="3091075075"/>
                    </a:ext>
                  </a:extLst>
                </a:gridCol>
                <a:gridCol w="884531">
                  <a:extLst>
                    <a:ext uri="{9D8B030D-6E8A-4147-A177-3AD203B41FA5}">
                      <a16:colId xmlns:a16="http://schemas.microsoft.com/office/drawing/2014/main" val="1663222092"/>
                    </a:ext>
                  </a:extLst>
                </a:gridCol>
                <a:gridCol w="1144305">
                  <a:extLst>
                    <a:ext uri="{9D8B030D-6E8A-4147-A177-3AD203B41FA5}">
                      <a16:colId xmlns:a16="http://schemas.microsoft.com/office/drawing/2014/main" val="3690100536"/>
                    </a:ext>
                  </a:extLst>
                </a:gridCol>
                <a:gridCol w="1144305">
                  <a:extLst>
                    <a:ext uri="{9D8B030D-6E8A-4147-A177-3AD203B41FA5}">
                      <a16:colId xmlns:a16="http://schemas.microsoft.com/office/drawing/2014/main" val="250004449"/>
                    </a:ext>
                  </a:extLst>
                </a:gridCol>
                <a:gridCol w="1144305">
                  <a:extLst>
                    <a:ext uri="{9D8B030D-6E8A-4147-A177-3AD203B41FA5}">
                      <a16:colId xmlns:a16="http://schemas.microsoft.com/office/drawing/2014/main" val="2903432044"/>
                    </a:ext>
                  </a:extLst>
                </a:gridCol>
              </a:tblGrid>
              <a:tr h="434340">
                <a:tc>
                  <a:txBody>
                    <a:bodyPr/>
                    <a:lstStyle/>
                    <a:p>
                      <a:pPr marL="69850">
                        <a:lnSpc>
                          <a:spcPts val="1300"/>
                        </a:lnSpc>
                        <a:spcAft>
                          <a:spcPts val="800"/>
                        </a:spcAft>
                      </a:pPr>
                      <a:r>
                        <a:rPr lang="en-GB" sz="1200" u="sng" spc="-5" dirty="0">
                          <a:effectLst/>
                          <a:uFill>
                            <a:solidFill>
                              <a:srgbClr val="000000"/>
                            </a:solidFill>
                          </a:uFill>
                        </a:rPr>
                        <a:t>R</a:t>
                      </a:r>
                      <a:r>
                        <a:rPr lang="en-GB" sz="1200" u="sng" dirty="0">
                          <a:effectLst/>
                          <a:uFill>
                            <a:solidFill>
                              <a:srgbClr val="000000"/>
                            </a:solidFill>
                          </a:uFill>
                        </a:rPr>
                        <a:t>o</a:t>
                      </a:r>
                      <a:r>
                        <a:rPr lang="en-GB" sz="1200" u="sng" spc="-5" dirty="0">
                          <a:effectLst/>
                          <a:uFill>
                            <a:solidFill>
                              <a:srgbClr val="000000"/>
                            </a:solidFill>
                          </a:uFill>
                        </a:rPr>
                        <a:t>l</a:t>
                      </a:r>
                      <a:r>
                        <a:rPr lang="en-GB" sz="1200" u="sng" dirty="0">
                          <a:effectLst/>
                          <a:uFill>
                            <a:solidFill>
                              <a:srgbClr val="000000"/>
                            </a:solidFill>
                          </a:uFill>
                        </a:rPr>
                        <a:t>l</a:t>
                      </a:r>
                      <a:r>
                        <a:rPr lang="en-GB" sz="1200" u="sng" spc="-295" dirty="0">
                          <a:effectLst/>
                          <a:uFill>
                            <a:solidFill>
                              <a:srgbClr val="000000"/>
                            </a:solidFill>
                          </a:uFill>
                        </a:rPr>
                        <a:t> </a:t>
                      </a:r>
                      <a:r>
                        <a:rPr lang="en-GB" sz="1200" u="sng" dirty="0">
                          <a:effectLst/>
                          <a:uFill>
                            <a:solidFill>
                              <a:srgbClr val="000000"/>
                            </a:solidFill>
                          </a:uFill>
                        </a:rPr>
                        <a:t>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5255">
                        <a:lnSpc>
                          <a:spcPts val="1300"/>
                        </a:lnSpc>
                        <a:spcAft>
                          <a:spcPts val="800"/>
                        </a:spcAft>
                      </a:pPr>
                      <a:r>
                        <a:rPr lang="en-GB" sz="1200" u="sng" dirty="0">
                          <a:effectLst/>
                          <a:uFill>
                            <a:solidFill>
                              <a:srgbClr val="000000"/>
                            </a:solidFill>
                          </a:uFill>
                        </a:rPr>
                        <a:t>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74320">
                        <a:lnSpc>
                          <a:spcPts val="1300"/>
                        </a:lnSpc>
                        <a:spcAft>
                          <a:spcPts val="800"/>
                        </a:spcAft>
                      </a:pPr>
                      <a:r>
                        <a:rPr lang="en-GB" sz="1200" u="sng" spc="-5" dirty="0">
                          <a:effectLst/>
                          <a:uFill>
                            <a:solidFill>
                              <a:srgbClr val="000000"/>
                            </a:solidFill>
                          </a:uFill>
                        </a:rPr>
                        <a:t>C</a:t>
                      </a:r>
                      <a:r>
                        <a:rPr lang="en-GB" sz="1200" u="sng" dirty="0">
                          <a:effectLst/>
                          <a:uFill>
                            <a:solidFill>
                              <a:srgbClr val="000000"/>
                            </a:solidFill>
                          </a:uFill>
                        </a:rPr>
                        <a:t>ourse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56845">
                        <a:lnSpc>
                          <a:spcPts val="1300"/>
                        </a:lnSpc>
                        <a:spcAft>
                          <a:spcPts val="800"/>
                        </a:spcAft>
                      </a:pPr>
                      <a:r>
                        <a:rPr lang="en-GB" sz="1200" u="sng" dirty="0">
                          <a:effectLst/>
                          <a:uFill>
                            <a:solidFill>
                              <a:srgbClr val="000000"/>
                            </a:solidFill>
                          </a:uFill>
                        </a:rPr>
                        <a:t>Language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56845">
                        <a:lnSpc>
                          <a:spcPts val="13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56845">
                        <a:lnSpc>
                          <a:spcPts val="13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53522699"/>
                  </a:ext>
                </a:extLst>
              </a:tr>
              <a:tr h="434340">
                <a:tc>
                  <a:txBody>
                    <a:bodyPr/>
                    <a:lstStyle/>
                    <a:p>
                      <a:pPr marL="69850">
                        <a:lnSpc>
                          <a:spcPts val="1300"/>
                        </a:lnSpc>
                        <a:spcAft>
                          <a:spcPts val="800"/>
                        </a:spcAft>
                      </a:pPr>
                      <a:r>
                        <a:rPr lang="en-GB" sz="12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5255">
                        <a:lnSpc>
                          <a:spcPts val="1300"/>
                        </a:lnSpc>
                        <a:spcAft>
                          <a:spcPts val="800"/>
                        </a:spcAft>
                      </a:pPr>
                      <a:r>
                        <a:rPr lang="en-GB" sz="1200" dirty="0">
                          <a:effectLst/>
                        </a:rPr>
                        <a:t>Kap</a:t>
                      </a:r>
                      <a:r>
                        <a:rPr lang="en-GB" sz="1200" spc="-5" dirty="0">
                          <a:effectLst/>
                        </a:rPr>
                        <a:t>i</a:t>
                      </a:r>
                      <a:r>
                        <a:rPr lang="en-GB" sz="1200" dirty="0">
                          <a:effectLst/>
                        </a:rPr>
                        <a:t>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74320">
                        <a:lnSpc>
                          <a:spcPts val="1300"/>
                        </a:lnSpc>
                        <a:spcAft>
                          <a:spcPts val="800"/>
                        </a:spcAft>
                      </a:pPr>
                      <a:r>
                        <a:rPr lang="en-GB" sz="1200" dirty="0">
                          <a:effectLst/>
                        </a:rPr>
                        <a:t>B</a:t>
                      </a:r>
                      <a:r>
                        <a:rPr lang="en-GB" sz="1200" spc="-10" dirty="0">
                          <a:effectLst/>
                        </a:rPr>
                        <a:t>C</a:t>
                      </a:r>
                      <a:r>
                        <a:rPr lang="en-GB" sz="1200" dirty="0">
                          <a:effectLst/>
                        </a:rPr>
                        <a:t>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56845">
                        <a:lnSpc>
                          <a:spcPts val="1300"/>
                        </a:lnSpc>
                        <a:spcAft>
                          <a:spcPts val="800"/>
                        </a:spcAft>
                      </a:pPr>
                      <a:r>
                        <a:rPr lang="en-GB" sz="1200" dirty="0">
                          <a:effectLst/>
                        </a:rPr>
                        <a:t>H</a:t>
                      </a:r>
                      <a:r>
                        <a:rPr lang="en-GB" sz="1200" spc="-5" dirty="0">
                          <a:effectLst/>
                        </a:rPr>
                        <a:t>T</a:t>
                      </a:r>
                      <a:r>
                        <a:rPr lang="en-GB" sz="1200" dirty="0">
                          <a:effectLst/>
                        </a:rPr>
                        <a:t>ML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56845">
                        <a:lnSpc>
                          <a:spcPts val="13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B w="12700" cap="flat" cmpd="sng" algn="ctr">
                      <a:solidFill>
                        <a:schemeClr val="tx1"/>
                      </a:solidFill>
                      <a:prstDash val="solid"/>
                      <a:round/>
                      <a:headEnd type="none" w="med" len="med"/>
                      <a:tailEnd type="none" w="med" len="med"/>
                    </a:lnB>
                  </a:tcPr>
                </a:tc>
                <a:tc>
                  <a:txBody>
                    <a:bodyPr/>
                    <a:lstStyle/>
                    <a:p>
                      <a:pPr marL="156845">
                        <a:lnSpc>
                          <a:spcPts val="13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184530829"/>
                  </a:ext>
                </a:extLst>
              </a:tr>
              <a:tr h="434340">
                <a:tc>
                  <a:txBody>
                    <a:bodyPr/>
                    <a:lstStyle/>
                    <a:p>
                      <a:pPr marL="69850">
                        <a:lnSpc>
                          <a:spcPts val="1300"/>
                        </a:lnSpc>
                        <a:spcAft>
                          <a:spcPts val="800"/>
                        </a:spcAft>
                      </a:pPr>
                      <a:r>
                        <a:rPr lang="en-GB" sz="1200" dirty="0">
                          <a:effectLst/>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5255">
                        <a:lnSpc>
                          <a:spcPts val="1300"/>
                        </a:lnSpc>
                        <a:spcAft>
                          <a:spcPts val="800"/>
                        </a:spcAft>
                      </a:pPr>
                      <a:r>
                        <a:rPr lang="en-GB" sz="1200" dirty="0">
                          <a:effectLst/>
                        </a:rPr>
                        <a:t>Suresh</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74320">
                        <a:lnSpc>
                          <a:spcPts val="1300"/>
                        </a:lnSpc>
                        <a:spcAft>
                          <a:spcPts val="800"/>
                        </a:spcAft>
                      </a:pPr>
                      <a:r>
                        <a:rPr lang="en-GB" sz="1200" spc="-5" dirty="0">
                          <a:effectLst/>
                        </a:rPr>
                        <a:t>M</a:t>
                      </a:r>
                      <a:r>
                        <a:rPr lang="en-GB" sz="1200" dirty="0">
                          <a:effectLst/>
                        </a:rPr>
                        <a:t>CA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56845">
                        <a:lnSpc>
                          <a:spcPts val="1300"/>
                        </a:lnSpc>
                        <a:spcAft>
                          <a:spcPts val="800"/>
                        </a:spcAft>
                      </a:pPr>
                      <a:r>
                        <a:rPr lang="en-GB" sz="1200" dirty="0">
                          <a:effectLst/>
                        </a:rPr>
                        <a:t>AS</a:t>
                      </a:r>
                      <a:r>
                        <a:rPr lang="en-GB" sz="1200" spc="-135" dirty="0">
                          <a:effectLst/>
                        </a:rPr>
                        <a:t>P</a:t>
                      </a:r>
                      <a:r>
                        <a:rPr lang="en-GB" sz="1200" dirty="0">
                          <a:effectLst/>
                        </a:rPr>
                        <a:t>.N</a:t>
                      </a:r>
                      <a:r>
                        <a:rPr lang="en-GB" sz="1200" spc="-5" dirty="0">
                          <a:effectLst/>
                        </a:rPr>
                        <a:t>E</a:t>
                      </a:r>
                      <a:r>
                        <a:rPr lang="en-GB" sz="1200" dirty="0">
                          <a:effectLst/>
                        </a:rPr>
                        <a:t>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R w="12700" cap="flat" cmpd="sng" algn="ctr">
                      <a:solidFill>
                        <a:schemeClr val="tx1"/>
                      </a:solidFill>
                      <a:prstDash val="solid"/>
                      <a:round/>
                      <a:headEnd type="none" w="med" len="med"/>
                      <a:tailEnd type="none" w="med" len="med"/>
                    </a:lnR>
                  </a:tcPr>
                </a:tc>
                <a:tc>
                  <a:txBody>
                    <a:bodyPr/>
                    <a:lstStyle/>
                    <a:p>
                      <a:pPr marL="156845">
                        <a:lnSpc>
                          <a:spcPts val="13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56845">
                        <a:lnSpc>
                          <a:spcPts val="13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902364063"/>
                  </a:ext>
                </a:extLst>
              </a:tr>
              <a:tr h="434340">
                <a:tc>
                  <a:txBody>
                    <a:bodyPr/>
                    <a:lstStyle/>
                    <a:p>
                      <a:pPr marL="69850">
                        <a:lnSpc>
                          <a:spcPts val="1300"/>
                        </a:lnSpc>
                        <a:spcAft>
                          <a:spcPts val="800"/>
                        </a:spcAft>
                      </a:pPr>
                      <a:r>
                        <a:rPr lang="en-GB" sz="1200" dirty="0">
                          <a:effectLst/>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35255">
                        <a:lnSpc>
                          <a:spcPts val="1300"/>
                        </a:lnSpc>
                        <a:spcAft>
                          <a:spcPts val="800"/>
                        </a:spcAft>
                      </a:pPr>
                      <a:r>
                        <a:rPr lang="en-GB" sz="1200" dirty="0">
                          <a:effectLst/>
                        </a:rPr>
                        <a:t>Shush</a:t>
                      </a:r>
                      <a:r>
                        <a:rPr lang="en-GB" sz="1200" spc="-5" dirty="0">
                          <a:effectLst/>
                        </a:rPr>
                        <a:t>m</a:t>
                      </a:r>
                      <a:r>
                        <a:rPr lang="en-GB" sz="1200" dirty="0">
                          <a:effectLst/>
                        </a:rPr>
                        <a:t>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274320">
                        <a:lnSpc>
                          <a:spcPts val="1300"/>
                        </a:lnSpc>
                        <a:spcAft>
                          <a:spcPts val="800"/>
                        </a:spcAft>
                      </a:pPr>
                      <a:r>
                        <a:rPr lang="en-GB" sz="1200" dirty="0">
                          <a:effectLst/>
                        </a:rPr>
                        <a:t>B.</a:t>
                      </a:r>
                      <a:r>
                        <a:rPr lang="en-GB" sz="1200" spc="-10" dirty="0">
                          <a:effectLst/>
                        </a:rPr>
                        <a:t>C</a:t>
                      </a:r>
                      <a:r>
                        <a:rPr lang="en-GB" sz="1200" dirty="0">
                          <a:effectLst/>
                        </a:rPr>
                        <a:t>OM.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56845">
                        <a:lnSpc>
                          <a:spcPts val="1300"/>
                        </a:lnSpc>
                        <a:spcAft>
                          <a:spcPts val="800"/>
                        </a:spcAft>
                      </a:pPr>
                      <a:r>
                        <a:rPr lang="en-GB" sz="1200" spc="-105" dirty="0">
                          <a:effectLst/>
                        </a:rPr>
                        <a:t>T</a:t>
                      </a:r>
                      <a:r>
                        <a:rPr lang="en-GB" sz="1200" dirty="0">
                          <a:effectLst/>
                        </a:rPr>
                        <a:t>A</a:t>
                      </a:r>
                      <a:r>
                        <a:rPr lang="en-GB" sz="1200" spc="-5" dirty="0">
                          <a:effectLst/>
                        </a:rPr>
                        <a:t>L</a:t>
                      </a:r>
                      <a:r>
                        <a:rPr lang="en-GB" sz="1200" spc="-125" dirty="0">
                          <a:effectLst/>
                        </a:rPr>
                        <a:t>L</a:t>
                      </a:r>
                      <a:r>
                        <a:rPr lang="en-GB" sz="1200" dirty="0">
                          <a:effectLst/>
                        </a:rPr>
                        <a: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56845">
                        <a:lnSpc>
                          <a:spcPts val="13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tcPr>
                </a:tc>
                <a:tc>
                  <a:txBody>
                    <a:bodyPr/>
                    <a:lstStyle/>
                    <a:p>
                      <a:pPr marL="156845">
                        <a:lnSpc>
                          <a:spcPts val="13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600461327"/>
                  </a:ext>
                </a:extLst>
              </a:tr>
            </a:tbl>
          </a:graphicData>
        </a:graphic>
      </p:graphicFrame>
      <p:sp>
        <p:nvSpPr>
          <p:cNvPr id="5" name="Partial Circle 4">
            <a:extLst>
              <a:ext uri="{FF2B5EF4-FFF2-40B4-BE49-F238E27FC236}">
                <a16:creationId xmlns:a16="http://schemas.microsoft.com/office/drawing/2014/main" id="{DE6A0324-98C9-3F6F-730E-AB70843EF1C2}"/>
              </a:ext>
            </a:extLst>
          </p:cNvPr>
          <p:cNvSpPr/>
          <p:nvPr/>
        </p:nvSpPr>
        <p:spPr>
          <a:xfrm>
            <a:off x="1485899" y="1713979"/>
            <a:ext cx="2590800" cy="2171700"/>
          </a:xfrm>
          <a:prstGeom prst="pie">
            <a:avLst/>
          </a:prstGeom>
          <a:solidFill>
            <a:schemeClr val="accent4"/>
          </a:solidFill>
          <a:ln>
            <a:solidFill>
              <a:schemeClr val="tx1"/>
            </a:solidFill>
          </a:ln>
          <a:effectLst>
            <a:glow rad="139700">
              <a:schemeClr val="accent4">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pic>
        <p:nvPicPr>
          <p:cNvPr id="9" name="Picture 8" descr="Hot air balloon in foggy mountains">
            <a:extLst>
              <a:ext uri="{FF2B5EF4-FFF2-40B4-BE49-F238E27FC236}">
                <a16:creationId xmlns:a16="http://schemas.microsoft.com/office/drawing/2014/main" id="{956CDD28-46C3-20C9-52AF-34AF3C454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7794" y="4003446"/>
            <a:ext cx="4398005" cy="2489429"/>
          </a:xfrm>
          <a:prstGeom prst="rect">
            <a:avLst/>
          </a:prstGeom>
        </p:spPr>
      </p:pic>
      <p:sp>
        <p:nvSpPr>
          <p:cNvPr id="14" name="Date Placeholder 13">
            <a:extLst>
              <a:ext uri="{FF2B5EF4-FFF2-40B4-BE49-F238E27FC236}">
                <a16:creationId xmlns:a16="http://schemas.microsoft.com/office/drawing/2014/main" id="{5C74D367-1972-BD09-0595-8DF457057B82}"/>
              </a:ext>
            </a:extLst>
          </p:cNvPr>
          <p:cNvSpPr>
            <a:spLocks noGrp="1"/>
          </p:cNvSpPr>
          <p:nvPr>
            <p:ph type="dt" sz="half" idx="10"/>
          </p:nvPr>
        </p:nvSpPr>
        <p:spPr/>
        <p:txBody>
          <a:bodyPr/>
          <a:lstStyle/>
          <a:p>
            <a:fld id="{03F619D4-673D-42B9-BF59-31FB194B67AC}" type="datetime8">
              <a:rPr lang="en-IN" smtClean="0"/>
              <a:t>24-04-23 12.17 AM</a:t>
            </a:fld>
            <a:endParaRPr lang="en-IN" dirty="0"/>
          </a:p>
        </p:txBody>
      </p:sp>
      <p:sp>
        <p:nvSpPr>
          <p:cNvPr id="18" name="Slide Number Placeholder 17">
            <a:extLst>
              <a:ext uri="{FF2B5EF4-FFF2-40B4-BE49-F238E27FC236}">
                <a16:creationId xmlns:a16="http://schemas.microsoft.com/office/drawing/2014/main" id="{D6B819C3-3FDC-5437-5D17-055D562C0115}"/>
              </a:ext>
            </a:extLst>
          </p:cNvPr>
          <p:cNvSpPr>
            <a:spLocks noGrp="1"/>
          </p:cNvSpPr>
          <p:nvPr>
            <p:ph type="sldNum" sz="quarter" idx="12"/>
          </p:nvPr>
        </p:nvSpPr>
        <p:spPr/>
        <p:txBody>
          <a:bodyPr/>
          <a:lstStyle/>
          <a:p>
            <a:fld id="{6C88F375-8D8B-4B6C-9867-C5341B93D01C}" type="slidenum">
              <a:rPr lang="en-IN" smtClean="0"/>
              <a:t>4</a:t>
            </a:fld>
            <a:endParaRPr lang="en-IN" dirty="0"/>
          </a:p>
        </p:txBody>
      </p:sp>
    </p:spTree>
    <p:extLst>
      <p:ext uri="{BB962C8B-B14F-4D97-AF65-F5344CB8AC3E}">
        <p14:creationId xmlns:p14="http://schemas.microsoft.com/office/powerpoint/2010/main" val="419437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660F3-4A79-63ED-5164-A5A0A8308B9E}"/>
              </a:ext>
            </a:extLst>
          </p:cNvPr>
          <p:cNvSpPr>
            <a:spLocks noGrp="1"/>
          </p:cNvSpPr>
          <p:nvPr>
            <p:ph type="title"/>
          </p:nvPr>
        </p:nvSpPr>
        <p:spPr>
          <a:xfrm>
            <a:off x="812801" y="184979"/>
            <a:ext cx="10353761" cy="1326321"/>
          </a:xfrm>
        </p:spPr>
        <p:txBody>
          <a:bodyPr/>
          <a:lstStyle/>
          <a:p>
            <a:r>
              <a:rPr lang="en-US" dirty="0"/>
              <a:t>Practical 8-9</a:t>
            </a:r>
            <a:endParaRPr lang="en-IN" dirty="0"/>
          </a:p>
        </p:txBody>
      </p:sp>
      <p:pic>
        <p:nvPicPr>
          <p:cNvPr id="5" name="Content Placeholder 4" descr="Computer with solid fill">
            <a:extLst>
              <a:ext uri="{FF2B5EF4-FFF2-40B4-BE49-F238E27FC236}">
                <a16:creationId xmlns:a16="http://schemas.microsoft.com/office/drawing/2014/main" id="{5B46909C-66C9-48BC-6C37-A7E852A5CD7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4100" y="1690688"/>
            <a:ext cx="1714500" cy="1714500"/>
          </a:xfrm>
        </p:spPr>
      </p:pic>
      <p:sp>
        <p:nvSpPr>
          <p:cNvPr id="6" name="Star: 5 Points 5">
            <a:extLst>
              <a:ext uri="{FF2B5EF4-FFF2-40B4-BE49-F238E27FC236}">
                <a16:creationId xmlns:a16="http://schemas.microsoft.com/office/drawing/2014/main" id="{45D1F62D-6610-CA60-0FDD-298384234768}"/>
              </a:ext>
            </a:extLst>
          </p:cNvPr>
          <p:cNvSpPr/>
          <p:nvPr/>
        </p:nvSpPr>
        <p:spPr>
          <a:xfrm>
            <a:off x="3860801" y="1690688"/>
            <a:ext cx="2006600" cy="17145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7" name="Diagram 6">
            <a:extLst>
              <a:ext uri="{FF2B5EF4-FFF2-40B4-BE49-F238E27FC236}">
                <a16:creationId xmlns:a16="http://schemas.microsoft.com/office/drawing/2014/main" id="{3728D3B6-CEDB-594C-E5AE-A84A7FDEBA8C}"/>
              </a:ext>
            </a:extLst>
          </p:cNvPr>
          <p:cNvGraphicFramePr/>
          <p:nvPr>
            <p:extLst>
              <p:ext uri="{D42A27DB-BD31-4B8C-83A1-F6EECF244321}">
                <p14:modId xmlns:p14="http://schemas.microsoft.com/office/powerpoint/2010/main" val="1176775702"/>
              </p:ext>
            </p:extLst>
          </p:nvPr>
        </p:nvGraphicFramePr>
        <p:xfrm>
          <a:off x="6324600" y="1001977"/>
          <a:ext cx="5029200" cy="44476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Date Placeholder 11">
            <a:extLst>
              <a:ext uri="{FF2B5EF4-FFF2-40B4-BE49-F238E27FC236}">
                <a16:creationId xmlns:a16="http://schemas.microsoft.com/office/drawing/2014/main" id="{83F273BD-C27E-A50A-79A7-44F1BAB259FB}"/>
              </a:ext>
            </a:extLst>
          </p:cNvPr>
          <p:cNvSpPr>
            <a:spLocks noGrp="1"/>
          </p:cNvSpPr>
          <p:nvPr>
            <p:ph type="dt" sz="half" idx="10"/>
          </p:nvPr>
        </p:nvSpPr>
        <p:spPr>
          <a:xfrm>
            <a:off x="1169195" y="3770429"/>
            <a:ext cx="3284537" cy="619390"/>
          </a:xfrm>
        </p:spPr>
        <p:txBody>
          <a:bodyPr/>
          <a:lstStyle/>
          <a:p>
            <a:fld id="{796AE71E-B668-43F7-B49D-DE8E5C54D6C4}" type="datetime8">
              <a:rPr lang="en-IN" sz="2800" smtClean="0"/>
              <a:t>24-04-23 12.17 AM</a:t>
            </a:fld>
            <a:endParaRPr lang="en-IN" sz="2800" dirty="0"/>
          </a:p>
        </p:txBody>
      </p:sp>
      <p:sp>
        <p:nvSpPr>
          <p:cNvPr id="14" name="Rectangle 13">
            <a:extLst>
              <a:ext uri="{FF2B5EF4-FFF2-40B4-BE49-F238E27FC236}">
                <a16:creationId xmlns:a16="http://schemas.microsoft.com/office/drawing/2014/main" id="{5BC4264F-93B1-0F1C-5037-FE765FBDB4BB}"/>
              </a:ext>
            </a:extLst>
          </p:cNvPr>
          <p:cNvSpPr/>
          <p:nvPr/>
        </p:nvSpPr>
        <p:spPr>
          <a:xfrm>
            <a:off x="1158360" y="4736276"/>
            <a:ext cx="2067440" cy="400110"/>
          </a:xfrm>
          <a:prstGeom prst="rect">
            <a:avLst/>
          </a:prstGeom>
          <a:noFill/>
        </p:spPr>
        <p:txBody>
          <a:bodyPr wrap="square" lIns="91440" tIns="45720" rIns="91440" bIns="45720">
            <a:spAutoFit/>
          </a:bodyPr>
          <a:lstStyle/>
          <a:p>
            <a:pPr algn="ctr"/>
            <a:r>
              <a:rPr lang="en-US" sz="2000" b="1" cap="none" spc="0" dirty="0">
                <a:ln w="6600">
                  <a:solidFill>
                    <a:schemeClr val="accent2"/>
                  </a:solidFill>
                  <a:prstDash val="solid"/>
                </a:ln>
                <a:solidFill>
                  <a:srgbClr val="FFFFFF"/>
                </a:solidFill>
                <a:effectLst>
                  <a:outerShdw dist="38100" dir="2700000" algn="tl" rotWithShape="0">
                    <a:schemeClr val="accent2"/>
                  </a:outerShdw>
                </a:effectLst>
              </a:rPr>
              <a:t>THANK  YOU</a:t>
            </a:r>
          </a:p>
        </p:txBody>
      </p:sp>
      <p:sp>
        <p:nvSpPr>
          <p:cNvPr id="24" name="Slide Number Placeholder 23">
            <a:extLst>
              <a:ext uri="{FF2B5EF4-FFF2-40B4-BE49-F238E27FC236}">
                <a16:creationId xmlns:a16="http://schemas.microsoft.com/office/drawing/2014/main" id="{99E75FFC-44E2-4CB6-1D6E-3637D77F12C8}"/>
              </a:ext>
            </a:extLst>
          </p:cNvPr>
          <p:cNvSpPr>
            <a:spLocks noGrp="1"/>
          </p:cNvSpPr>
          <p:nvPr>
            <p:ph type="sldNum" sz="quarter" idx="12"/>
          </p:nvPr>
        </p:nvSpPr>
        <p:spPr/>
        <p:txBody>
          <a:bodyPr/>
          <a:lstStyle/>
          <a:p>
            <a:fld id="{6C88F375-8D8B-4B6C-9867-C5341B93D01C}" type="slidenum">
              <a:rPr lang="en-IN" smtClean="0"/>
              <a:t>5</a:t>
            </a:fld>
            <a:endParaRPr lang="en-IN" dirty="0"/>
          </a:p>
        </p:txBody>
      </p:sp>
      <p:pic>
        <p:nvPicPr>
          <p:cNvPr id="25" name="Picture 24">
            <a:extLst>
              <a:ext uri="{FF2B5EF4-FFF2-40B4-BE49-F238E27FC236}">
                <a16:creationId xmlns:a16="http://schemas.microsoft.com/office/drawing/2014/main" id="{8B7D4E0E-96FA-711A-DEC9-40DDA7CAB957}"/>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12801" y="5300598"/>
            <a:ext cx="5283199" cy="364490"/>
          </a:xfrm>
          <a:prstGeom prst="rect">
            <a:avLst/>
          </a:prstGeom>
          <a:noFill/>
        </p:spPr>
      </p:pic>
    </p:spTree>
    <p:extLst>
      <p:ext uri="{BB962C8B-B14F-4D97-AF65-F5344CB8AC3E}">
        <p14:creationId xmlns:p14="http://schemas.microsoft.com/office/powerpoint/2010/main" val="210108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31E44-3523-CF52-643C-D1F6EC90093B}"/>
              </a:ext>
            </a:extLst>
          </p:cNvPr>
          <p:cNvSpPr>
            <a:spLocks noGrp="1"/>
          </p:cNvSpPr>
          <p:nvPr>
            <p:ph type="title"/>
          </p:nvPr>
        </p:nvSpPr>
        <p:spPr>
          <a:xfrm>
            <a:off x="913795" y="609601"/>
            <a:ext cx="10353761" cy="457200"/>
          </a:xfrm>
        </p:spPr>
        <p:txBody>
          <a:bodyPr>
            <a:normAutofit fontScale="90000"/>
          </a:bodyPr>
          <a:lstStyle/>
          <a:p>
            <a:r>
              <a:rPr lang="en-US" dirty="0"/>
              <a:t>Practical 9-12</a:t>
            </a:r>
            <a:endParaRPr lang="en-IN" dirty="0"/>
          </a:p>
        </p:txBody>
      </p:sp>
      <p:sp>
        <p:nvSpPr>
          <p:cNvPr id="4" name="Date Placeholder 3">
            <a:extLst>
              <a:ext uri="{FF2B5EF4-FFF2-40B4-BE49-F238E27FC236}">
                <a16:creationId xmlns:a16="http://schemas.microsoft.com/office/drawing/2014/main" id="{A77F71AB-6CE7-FEE1-46C7-9B4D57CC8D89}"/>
              </a:ext>
            </a:extLst>
          </p:cNvPr>
          <p:cNvSpPr>
            <a:spLocks noGrp="1"/>
          </p:cNvSpPr>
          <p:nvPr>
            <p:ph type="dt" sz="half" idx="10"/>
          </p:nvPr>
        </p:nvSpPr>
        <p:spPr/>
        <p:txBody>
          <a:bodyPr/>
          <a:lstStyle/>
          <a:p>
            <a:fld id="{5307D9A2-52F2-4638-BBA3-8EDA80464BA1}" type="datetime8">
              <a:rPr lang="en-IN" smtClean="0"/>
              <a:t>24-04-23 12.17 AM</a:t>
            </a:fld>
            <a:endParaRPr lang="en-IN" dirty="0"/>
          </a:p>
        </p:txBody>
      </p:sp>
      <p:graphicFrame>
        <p:nvGraphicFramePr>
          <p:cNvPr id="5" name="Content Placeholder 4">
            <a:hlinkClick r:id="rId2" action="ppaction://hlinkfile"/>
            <a:extLst>
              <a:ext uri="{FF2B5EF4-FFF2-40B4-BE49-F238E27FC236}">
                <a16:creationId xmlns:a16="http://schemas.microsoft.com/office/drawing/2014/main" id="{783EEB25-6596-94DC-D076-C3B93E663356}"/>
              </a:ext>
            </a:extLst>
          </p:cNvPr>
          <p:cNvGraphicFramePr>
            <a:graphicFrameLocks noGrp="1" noChangeAspect="1"/>
          </p:cNvGraphicFramePr>
          <p:nvPr>
            <p:ph idx="1"/>
            <p:extLst>
              <p:ext uri="{D42A27DB-BD31-4B8C-83A1-F6EECF244321}">
                <p14:modId xmlns:p14="http://schemas.microsoft.com/office/powerpoint/2010/main" val="1393628818"/>
              </p:ext>
            </p:extLst>
          </p:nvPr>
        </p:nvGraphicFramePr>
        <p:xfrm>
          <a:off x="749300" y="1158875"/>
          <a:ext cx="4408241" cy="2595032"/>
        </p:xfrm>
        <a:graphic>
          <a:graphicData uri="http://schemas.openxmlformats.org/presentationml/2006/ole">
            <mc:AlternateContent xmlns:mc="http://schemas.openxmlformats.org/markup-compatibility/2006">
              <mc:Choice xmlns:v="urn:schemas-microsoft-com:vml" Requires="v">
                <p:oleObj name="Worksheet" r:id="rId3" imgW="5495842" imgH="3819549" progId="Excel.Sheet.8">
                  <p:embed/>
                </p:oleObj>
              </mc:Choice>
              <mc:Fallback>
                <p:oleObj name="Worksheet" r:id="rId3" imgW="5495842" imgH="3819549" progId="Excel.Sheet.8">
                  <p:embed/>
                  <p:pic>
                    <p:nvPicPr>
                      <p:cNvPr id="0" name=""/>
                      <p:cNvPicPr/>
                      <p:nvPr/>
                    </p:nvPicPr>
                    <p:blipFill>
                      <a:blip r:embed="rId4"/>
                      <a:stretch>
                        <a:fillRect/>
                      </a:stretch>
                    </p:blipFill>
                    <p:spPr>
                      <a:xfrm>
                        <a:off x="749300" y="1158875"/>
                        <a:ext cx="4408241" cy="2595032"/>
                      </a:xfrm>
                      <a:prstGeom prst="rect">
                        <a:avLst/>
                      </a:prstGeom>
                    </p:spPr>
                  </p:pic>
                </p:oleObj>
              </mc:Fallback>
            </mc:AlternateContent>
          </a:graphicData>
        </a:graphic>
      </p:graphicFrame>
      <p:sp>
        <p:nvSpPr>
          <p:cNvPr id="6" name="Slide Number Placeholder 5">
            <a:extLst>
              <a:ext uri="{FF2B5EF4-FFF2-40B4-BE49-F238E27FC236}">
                <a16:creationId xmlns:a16="http://schemas.microsoft.com/office/drawing/2014/main" id="{AFF8FC5B-694C-D1A1-53A5-8058CF7C09E9}"/>
              </a:ext>
            </a:extLst>
          </p:cNvPr>
          <p:cNvSpPr>
            <a:spLocks noGrp="1"/>
          </p:cNvSpPr>
          <p:nvPr>
            <p:ph type="sldNum" sz="quarter" idx="12"/>
          </p:nvPr>
        </p:nvSpPr>
        <p:spPr/>
        <p:txBody>
          <a:bodyPr/>
          <a:lstStyle/>
          <a:p>
            <a:fld id="{6C88F375-8D8B-4B6C-9867-C5341B93D01C}" type="slidenum">
              <a:rPr lang="en-IN" smtClean="0"/>
              <a:t>6</a:t>
            </a:fld>
            <a:endParaRPr lang="en-IN" dirty="0"/>
          </a:p>
        </p:txBody>
      </p:sp>
      <p:sp>
        <p:nvSpPr>
          <p:cNvPr id="8" name="TextBox 7">
            <a:extLst>
              <a:ext uri="{FF2B5EF4-FFF2-40B4-BE49-F238E27FC236}">
                <a16:creationId xmlns:a16="http://schemas.microsoft.com/office/drawing/2014/main" id="{3DE1E523-9A0D-DF9F-1209-D780EEBB85F3}"/>
              </a:ext>
            </a:extLst>
          </p:cNvPr>
          <p:cNvSpPr txBox="1"/>
          <p:nvPr/>
        </p:nvSpPr>
        <p:spPr>
          <a:xfrm>
            <a:off x="749300" y="3864171"/>
            <a:ext cx="6096000" cy="1200329"/>
          </a:xfrm>
          <a:prstGeom prst="rect">
            <a:avLst/>
          </a:prstGeom>
          <a:noFill/>
        </p:spPr>
        <p:txBody>
          <a:bodyPr wrap="square">
            <a:spAutoFit/>
          </a:bodyPr>
          <a:lstStyle/>
          <a:p>
            <a:r>
              <a:rPr lang="en-US" dirty="0"/>
              <a:t>These slides can be arranged in a sequence to create a presentation, which can be displayed on a computer screen or projected onto a larger screen for an audience.</a:t>
            </a:r>
          </a:p>
        </p:txBody>
      </p:sp>
      <p:graphicFrame>
        <p:nvGraphicFramePr>
          <p:cNvPr id="11" name="Chart 10">
            <a:extLst>
              <a:ext uri="{FF2B5EF4-FFF2-40B4-BE49-F238E27FC236}">
                <a16:creationId xmlns:a16="http://schemas.microsoft.com/office/drawing/2014/main" id="{DDA5C7E9-A9E3-E189-578C-C753F008C89D}"/>
              </a:ext>
            </a:extLst>
          </p:cNvPr>
          <p:cNvGraphicFramePr/>
          <p:nvPr>
            <p:extLst>
              <p:ext uri="{D42A27DB-BD31-4B8C-83A1-F6EECF244321}">
                <p14:modId xmlns:p14="http://schemas.microsoft.com/office/powerpoint/2010/main" val="1739322444"/>
              </p:ext>
            </p:extLst>
          </p:nvPr>
        </p:nvGraphicFramePr>
        <p:xfrm>
          <a:off x="6604000" y="1066801"/>
          <a:ext cx="4663556" cy="247649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Diagram 11">
            <a:extLst>
              <a:ext uri="{FF2B5EF4-FFF2-40B4-BE49-F238E27FC236}">
                <a16:creationId xmlns:a16="http://schemas.microsoft.com/office/drawing/2014/main" id="{4F7E7F55-FF84-1D70-D180-90B75FE80CFD}"/>
              </a:ext>
            </a:extLst>
          </p:cNvPr>
          <p:cNvGraphicFramePr/>
          <p:nvPr>
            <p:extLst>
              <p:ext uri="{D42A27DB-BD31-4B8C-83A1-F6EECF244321}">
                <p14:modId xmlns:p14="http://schemas.microsoft.com/office/powerpoint/2010/main" val="2338661004"/>
              </p:ext>
            </p:extLst>
          </p:nvPr>
        </p:nvGraphicFramePr>
        <p:xfrm>
          <a:off x="7126286" y="3505200"/>
          <a:ext cx="3848100" cy="259503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83385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1071</TotalTime>
  <Words>296</Words>
  <Application>Microsoft Office PowerPoint</Application>
  <PresentationFormat>Widescreen</PresentationFormat>
  <Paragraphs>63</Paragraphs>
  <Slides>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2" baseType="lpstr">
      <vt:lpstr>Arial</vt:lpstr>
      <vt:lpstr>Bookman Old Style</vt:lpstr>
      <vt:lpstr>Calibri</vt:lpstr>
      <vt:lpstr>Rockwell</vt:lpstr>
      <vt:lpstr>Damask</vt:lpstr>
      <vt:lpstr>Microsoft Excel 97-2003 Worksheet</vt:lpstr>
      <vt:lpstr>PowerPoint Assignment</vt:lpstr>
      <vt:lpstr>Practical 1-4</vt:lpstr>
      <vt:lpstr>Practical 5</vt:lpstr>
      <vt:lpstr>Practical 6-7</vt:lpstr>
      <vt:lpstr>Practical 8-9</vt:lpstr>
      <vt:lpstr>Practical 9-12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Mobin Haque</dc:creator>
  <cp:lastModifiedBy>Mobin Haque</cp:lastModifiedBy>
  <cp:revision>4</cp:revision>
  <dcterms:created xsi:type="dcterms:W3CDTF">2023-04-15T23:00:07Z</dcterms:created>
  <dcterms:modified xsi:type="dcterms:W3CDTF">2023-04-23T18:26:10Z</dcterms:modified>
</cp:coreProperties>
</file>