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36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heme" Target="theme/theme1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chemeClr val="dk1"/>
                </a:solidFill>
                <a:latin typeface="Century Schoolbook"/>
              </a:rPr>
              <a:t>Click to move the slide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646CBDC-6279-4390-A779-7726AF2ECE7F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C5F3817-E640-402B-A7AE-E1F98D894CF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BD18859C-39CD-46D9-BAEB-BC9B7DCEC84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0E6B0619-566D-4667-ABB9-999AB2D9CCA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917113C-8BAA-44AA-8D89-7EACF2307E7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AFCD3E9-1487-498A-BB66-EC3FE6449A3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9D17263-5DEA-4515-96FE-F85016FC413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44876643-7E42-44B7-925A-105EF103538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DE81F26D-710C-4F50-9107-40C77CB1CDC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242F1F9E-D359-4EBF-BD26-8F3FB7AECB7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368E782D-FA79-448B-976E-28D9EFA5001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767EB58E-0888-4DE4-864F-82265AF2580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hidden="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7200" b="0" strike="noStrike" spc="-52">
                <a:solidFill>
                  <a:schemeClr val="dk1"/>
                </a:solidFill>
                <a:latin typeface="Century Schoolbook"/>
                <a:ea typeface="Arial"/>
              </a:rPr>
              <a:t>Click to edit Master title style</a:t>
            </a:r>
            <a:endParaRPr lang="en-US" sz="72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050" b="0" strike="noStrike" spc="-1">
                <a:solidFill>
                  <a:schemeClr val="dk1">
                    <a:lumMod val="20000"/>
                    <a:lumOff val="80000"/>
                  </a:schemeClr>
                </a:solidFill>
                <a:latin typeface="Century Schoolbook"/>
                <a:ea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n-US" sz="1050" b="0" strike="noStrike" spc="-1">
                <a:solidFill>
                  <a:schemeClr val="dk1">
                    <a:lumMod val="20000"/>
                    <a:lumOff val="80000"/>
                  </a:schemeClr>
                </a:solidFill>
                <a:latin typeface="Century Schoolbook"/>
                <a:ea typeface="Arial"/>
              </a:rPr>
              <a:t>&lt;date/time&gt;</a:t>
            </a:r>
            <a:endParaRPr lang="en-US" sz="105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tIns="45720" r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3600" b="0" strike="noStrike" spc="-1">
                <a:solidFill>
                  <a:schemeClr val="dk1">
                    <a:lumMod val="60000"/>
                    <a:lumOff val="40000"/>
                  </a:schemeClr>
                </a:solidFill>
                <a:latin typeface="Century Schoolbook"/>
                <a:ea typeface="Arial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43B98683-33E0-4F52-A7EB-AF021485926B}" type="slidenum">
              <a:rPr lang="en-US" sz="3600" b="0" strike="noStrike" spc="-1">
                <a:solidFill>
                  <a:schemeClr val="dk1">
                    <a:lumMod val="60000"/>
                    <a:lumOff val="40000"/>
                  </a:schemeClr>
                </a:solidFill>
                <a:latin typeface="Century Schoolbook"/>
                <a:ea typeface="Arial"/>
              </a:rPr>
              <a:t>‹#›</a:t>
            </a:fld>
            <a:endParaRPr lang="en-US" sz="36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9">
                <a:solidFill>
                  <a:schemeClr val="dk1"/>
                </a:solidFill>
                <a:latin typeface="Century Schoolbook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41320" y="457200"/>
            <a:ext cx="320004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52">
                <a:solidFill>
                  <a:schemeClr val="dk1"/>
                </a:solidFill>
                <a:latin typeface="Century Schoolbook"/>
                <a:ea typeface="Arial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04320" y="685800"/>
            <a:ext cx="6078600" cy="5486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lang="en-US" sz="2000" b="0" strike="noStrike" spc="9">
                <a:solidFill>
                  <a:schemeClr val="dk1"/>
                </a:solidFill>
                <a:latin typeface="Century Schoolbook"/>
                <a:ea typeface="Arial"/>
              </a:rPr>
              <a:t>Click to edit Master text styles</a:t>
            </a:r>
            <a:endParaRPr lang="en-US" sz="2000" b="0" strike="noStrike" spc="9">
              <a:solidFill>
                <a:schemeClr val="dk1"/>
              </a:solidFill>
              <a:latin typeface="Century Schoolbook"/>
            </a:endParaRPr>
          </a:p>
          <a:p>
            <a:pPr marL="457200" lvl="1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lang="en-US" sz="18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  <a:ea typeface="Arial"/>
              </a:rPr>
              <a:t>Second level</a:t>
            </a:r>
            <a:endParaRPr lang="en-US" sz="18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marL="731520" lvl="2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lang="en-US" sz="16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  <a:ea typeface="Arial"/>
              </a:rPr>
              <a:t>Third level</a:t>
            </a:r>
            <a:endParaRPr lang="en-US" sz="16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marL="1005840" lvl="3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  <a:ea typeface="Arial"/>
              </a:rPr>
              <a:t>Fourth level</a:t>
            </a:r>
            <a:endParaRPr lang="en-US" sz="14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marL="1280160" lvl="4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  <a:ea typeface="Arial"/>
              </a:rPr>
              <a:t>Fifth level</a:t>
            </a:r>
            <a:endParaRPr lang="en-US" sz="14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41320" y="2099880"/>
            <a:ext cx="3200040" cy="380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3000"/>
              </a:lnSpc>
              <a:spcBef>
                <a:spcPts val="7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1300" b="0" strike="noStrike" spc="9">
                <a:solidFill>
                  <a:schemeClr val="dk1"/>
                </a:solidFill>
                <a:latin typeface="Century Schoolbook"/>
                <a:ea typeface="Arial"/>
              </a:rPr>
              <a:t>Click to edit Master text styles</a:t>
            </a:r>
            <a:endParaRPr lang="en-US" sz="13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28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050" b="0" strike="noStrike" spc="-1">
                <a:solidFill>
                  <a:schemeClr val="dk2">
                    <a:lumMod val="20000"/>
                    <a:lumOff val="80000"/>
                  </a:schemeClr>
                </a:solidFill>
                <a:latin typeface="Century Schoolbook"/>
                <a:ea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n-US" sz="1050" b="0" strike="noStrike" spc="-1">
                <a:solidFill>
                  <a:schemeClr val="dk2">
                    <a:lumMod val="20000"/>
                    <a:lumOff val="80000"/>
                  </a:schemeClr>
                </a:solidFill>
                <a:latin typeface="Century Schoolbook"/>
                <a:ea typeface="Arial"/>
              </a:rPr>
              <a:t>&lt;date/time&gt;</a:t>
            </a:r>
            <a:endParaRPr lang="en-US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29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1" name="PlaceHolder 6"/>
          <p:cNvSpPr>
            <a:spLocks noGrp="1"/>
          </p:cNvSpPr>
          <p:nvPr>
            <p:ph type="sldNum" idx="30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tIns="45720" r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3600" b="0" strike="noStrike" spc="-1">
                <a:solidFill>
                  <a:schemeClr val="dk2">
                    <a:lumMod val="60000"/>
                    <a:lumOff val="40000"/>
                  </a:schemeClr>
                </a:solidFill>
                <a:latin typeface="Century Schoolbook"/>
                <a:ea typeface="Arial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E149EF7B-8021-4921-91AB-97DFAD2BD0B9}" type="slidenum">
              <a:rPr lang="en-US" sz="3600" b="0" strike="noStrike" spc="-1">
                <a:solidFill>
                  <a:schemeClr val="dk2">
                    <a:lumMod val="60000"/>
                    <a:lumOff val="40000"/>
                  </a:schemeClr>
                </a:solidFill>
                <a:latin typeface="Century Schoolbook"/>
                <a:ea typeface="Arial"/>
              </a:rPr>
              <a:t>‹#›</a:t>
            </a:fld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Rectangle 7"/>
          <p:cNvSpPr/>
          <p:nvPr/>
        </p:nvSpPr>
        <p:spPr>
          <a:xfrm>
            <a:off x="0" y="5105520"/>
            <a:ext cx="11292480" cy="17521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strike="noStrike" spc="-52">
                <a:solidFill>
                  <a:schemeClr val="lt1"/>
                </a:solidFill>
                <a:latin typeface="Century Schoolbook"/>
                <a:ea typeface="Arial"/>
              </a:rPr>
              <a:t>Click to edit Master title style</a:t>
            </a:r>
            <a:endParaRPr lang="en-US" sz="2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1292480" cy="51285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chemeClr val="lt1"/>
                </a:solidFill>
                <a:latin typeface="Century Schoolbook"/>
                <a:ea typeface="Arial"/>
              </a:rPr>
              <a:t>Click icon to add picture</a:t>
            </a:r>
            <a:endParaRPr lang="en-US" sz="32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914400" y="6108480"/>
            <a:ext cx="9981720" cy="596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spcBef>
                <a:spcPts val="7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1300" b="0" strike="noStrike" spc="9">
                <a:solidFill>
                  <a:schemeClr val="lt1">
                    <a:lumMod val="85000"/>
                  </a:schemeClr>
                </a:solidFill>
                <a:latin typeface="Century Schoolbook"/>
                <a:ea typeface="Arial"/>
              </a:rPr>
              <a:t>Click to edit Master text styles</a:t>
            </a:r>
            <a:endParaRPr lang="en-US" sz="13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dt" idx="31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050" b="0" strike="noStrike" spc="-1">
                <a:solidFill>
                  <a:schemeClr val="dk2">
                    <a:lumMod val="20000"/>
                    <a:lumOff val="80000"/>
                  </a:schemeClr>
                </a:solidFill>
                <a:latin typeface="Century Schoolbook"/>
                <a:ea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n-US" sz="1050" b="0" strike="noStrike" spc="-1">
                <a:solidFill>
                  <a:schemeClr val="dk2">
                    <a:lumMod val="20000"/>
                    <a:lumOff val="80000"/>
                  </a:schemeClr>
                </a:solidFill>
                <a:latin typeface="Century Schoolbook"/>
                <a:ea typeface="Arial"/>
              </a:rPr>
              <a:t>&lt;date/time&gt;</a:t>
            </a:r>
            <a:endParaRPr lang="en-US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ftr" idx="32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9" name="PlaceHolder 6"/>
          <p:cNvSpPr>
            <a:spLocks noGrp="1"/>
          </p:cNvSpPr>
          <p:nvPr>
            <p:ph type="sldNum" idx="33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tIns="45720" r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3600" b="0" strike="noStrike" spc="-1">
                <a:solidFill>
                  <a:schemeClr val="dk2">
                    <a:lumMod val="60000"/>
                    <a:lumOff val="40000"/>
                  </a:schemeClr>
                </a:solidFill>
                <a:latin typeface="Century Schoolbook"/>
                <a:ea typeface="Arial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47BAEA6D-79F5-4060-BFFD-3BBA2F0B9DF3}" type="slidenum">
              <a:rPr lang="en-US" sz="3600" b="0" strike="noStrike" spc="-1">
                <a:solidFill>
                  <a:schemeClr val="dk2">
                    <a:lumMod val="60000"/>
                    <a:lumOff val="40000"/>
                  </a:schemeClr>
                </a:solidFill>
                <a:latin typeface="Century Schoolbook"/>
                <a:ea typeface="Arial"/>
              </a:rPr>
              <a:t>‹#›</a:t>
            </a:fld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52">
                <a:solidFill>
                  <a:schemeClr val="dk1"/>
                </a:solidFill>
                <a:latin typeface="Century Schoolbook"/>
                <a:ea typeface="Arial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lang="en-US" sz="1800" b="0" strike="noStrike" spc="9">
                <a:solidFill>
                  <a:schemeClr val="dk1"/>
                </a:solidFill>
                <a:latin typeface="Century Schoolbook"/>
                <a:ea typeface="Arial"/>
              </a:rPr>
              <a:t>Click to edit Master text styles</a:t>
            </a: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  <a:p>
            <a:pPr marL="457200" lvl="1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lang="en-US" sz="16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  <a:ea typeface="Arial"/>
              </a:rPr>
              <a:t>Second level</a:t>
            </a:r>
            <a:endParaRPr lang="en-US" sz="16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marL="731520" lvl="2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  <a:ea typeface="Arial"/>
              </a:rPr>
              <a:t>Third level</a:t>
            </a:r>
            <a:endParaRPr lang="en-US" sz="14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marL="1005840" lvl="3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  <a:ea typeface="Arial"/>
              </a:rPr>
              <a:t>Fourth level</a:t>
            </a:r>
            <a:endParaRPr lang="en-US" sz="14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marL="1280160" lvl="4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  <a:ea typeface="Arial"/>
              </a:rPr>
              <a:t>Fifth level</a:t>
            </a:r>
            <a:endParaRPr lang="en-US" sz="14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4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050" b="0" strike="noStrike" spc="-1">
                <a:solidFill>
                  <a:schemeClr val="dk2">
                    <a:lumMod val="20000"/>
                    <a:lumOff val="80000"/>
                  </a:schemeClr>
                </a:solidFill>
                <a:latin typeface="Century Schoolbook"/>
                <a:ea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n-US" sz="1050" b="0" strike="noStrike" spc="-1">
                <a:solidFill>
                  <a:schemeClr val="dk2">
                    <a:lumMod val="20000"/>
                    <a:lumOff val="80000"/>
                  </a:schemeClr>
                </a:solidFill>
                <a:latin typeface="Century Schoolbook"/>
                <a:ea typeface="Arial"/>
              </a:rPr>
              <a:t>&lt;date/time&gt;</a:t>
            </a:r>
            <a:endParaRPr lang="en-US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5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4" name="PlaceHolder 5"/>
          <p:cNvSpPr>
            <a:spLocks noGrp="1"/>
          </p:cNvSpPr>
          <p:nvPr>
            <p:ph type="sldNum" idx="6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tIns="45720" r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3600" b="0" strike="noStrike" spc="-1">
                <a:solidFill>
                  <a:schemeClr val="dk2">
                    <a:lumMod val="60000"/>
                    <a:lumOff val="40000"/>
                  </a:schemeClr>
                </a:solidFill>
                <a:latin typeface="Century Schoolbook"/>
                <a:ea typeface="Arial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A3A2CBFE-EAA2-48B9-8CE1-BB9B0B0DDBCA}" type="slidenum">
              <a:rPr lang="en-US" sz="3600" b="0" strike="noStrike" spc="-1">
                <a:solidFill>
                  <a:schemeClr val="dk2">
                    <a:lumMod val="60000"/>
                    <a:lumOff val="40000"/>
                  </a:schemeClr>
                </a:solidFill>
                <a:latin typeface="Century Schoolbook"/>
                <a:ea typeface="Arial"/>
              </a:rPr>
              <a:t>‹#›</a:t>
            </a:fld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648640" y="380880"/>
            <a:ext cx="2476080" cy="58971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52">
                <a:solidFill>
                  <a:schemeClr val="dk1"/>
                </a:solidFill>
                <a:latin typeface="Century Schoolbook"/>
                <a:ea typeface="Arial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62120" y="380880"/>
            <a:ext cx="7733880" cy="58971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lang="en-US" sz="1800" b="0" strike="noStrike" spc="9">
                <a:solidFill>
                  <a:schemeClr val="dk1"/>
                </a:solidFill>
                <a:latin typeface="Century Schoolbook"/>
                <a:ea typeface="Arial"/>
              </a:rPr>
              <a:t>Click to edit Master text styles</a:t>
            </a: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  <a:p>
            <a:pPr marL="457200" lvl="1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lang="en-US" sz="16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  <a:ea typeface="Arial"/>
              </a:rPr>
              <a:t>Second level</a:t>
            </a:r>
            <a:endParaRPr lang="en-US" sz="16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marL="731520" lvl="2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  <a:ea typeface="Arial"/>
              </a:rPr>
              <a:t>Third level</a:t>
            </a:r>
            <a:endParaRPr lang="en-US" sz="14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marL="1005840" lvl="3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  <a:ea typeface="Arial"/>
              </a:rPr>
              <a:t>Fourth level</a:t>
            </a:r>
            <a:endParaRPr lang="en-US" sz="14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marL="1280160" lvl="4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  <a:ea typeface="Arial"/>
              </a:rPr>
              <a:t>Fifth level</a:t>
            </a:r>
            <a:endParaRPr lang="en-US" sz="14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7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050" b="0" strike="noStrike" spc="-1">
                <a:solidFill>
                  <a:schemeClr val="dk2">
                    <a:lumMod val="20000"/>
                    <a:lumOff val="80000"/>
                  </a:schemeClr>
                </a:solidFill>
                <a:latin typeface="Century Schoolbook"/>
                <a:ea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n-US" sz="1050" b="0" strike="noStrike" spc="-1">
                <a:solidFill>
                  <a:schemeClr val="dk2">
                    <a:lumMod val="20000"/>
                    <a:lumOff val="80000"/>
                  </a:schemeClr>
                </a:solidFill>
                <a:latin typeface="Century Schoolbook"/>
                <a:ea typeface="Arial"/>
              </a:rPr>
              <a:t>&lt;date/time&gt;</a:t>
            </a:r>
            <a:endParaRPr lang="en-US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8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sldNum" idx="9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tIns="45720" r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3600" b="0" strike="noStrike" spc="-1">
                <a:solidFill>
                  <a:schemeClr val="dk2">
                    <a:lumMod val="60000"/>
                    <a:lumOff val="40000"/>
                  </a:schemeClr>
                </a:solidFill>
                <a:latin typeface="Century Schoolbook"/>
                <a:ea typeface="Arial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C1993E96-1B37-4699-BE64-DCCBA121610D}" type="slidenum">
              <a:rPr lang="en-US" sz="3600" b="0" strike="noStrike" spc="-1">
                <a:solidFill>
                  <a:schemeClr val="dk2">
                    <a:lumMod val="60000"/>
                    <a:lumOff val="40000"/>
                  </a:schemeClr>
                </a:solidFill>
                <a:latin typeface="Century Schoolbook"/>
                <a:ea typeface="Arial"/>
              </a:rPr>
              <a:t>‹#›</a:t>
            </a:fld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52">
                <a:solidFill>
                  <a:schemeClr val="dk1"/>
                </a:solidFill>
                <a:latin typeface="Century Schoolbook"/>
                <a:ea typeface="Arial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lang="en-US" sz="1800" b="0" strike="noStrike" spc="9">
                <a:solidFill>
                  <a:schemeClr val="dk1"/>
                </a:solidFill>
                <a:latin typeface="Century Schoolbook"/>
                <a:ea typeface="Arial"/>
              </a:rPr>
              <a:t>Click to edit Master text styles</a:t>
            </a: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  <a:p>
            <a:pPr marL="457200" lvl="1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lang="en-US" sz="16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  <a:ea typeface="Arial"/>
              </a:rPr>
              <a:t>Second level</a:t>
            </a:r>
            <a:endParaRPr lang="en-US" sz="16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marL="731520" lvl="2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  <a:ea typeface="Arial"/>
              </a:rPr>
              <a:t>Third level</a:t>
            </a:r>
            <a:endParaRPr lang="en-US" sz="14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marL="1005840" lvl="3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  <a:ea typeface="Arial"/>
              </a:rPr>
              <a:t>Fourth level</a:t>
            </a:r>
            <a:endParaRPr lang="en-US" sz="14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marL="1280160" lvl="4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  <a:ea typeface="Arial"/>
              </a:rPr>
              <a:t>Fifth level</a:t>
            </a:r>
            <a:endParaRPr lang="en-US" sz="14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0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050" b="0" strike="noStrike" spc="-1">
                <a:solidFill>
                  <a:schemeClr val="dk2">
                    <a:lumMod val="20000"/>
                    <a:lumOff val="80000"/>
                  </a:schemeClr>
                </a:solidFill>
                <a:latin typeface="Century Schoolbook"/>
                <a:ea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n-US" sz="1050" b="0" strike="noStrike" spc="-1">
                <a:solidFill>
                  <a:schemeClr val="dk2">
                    <a:lumMod val="20000"/>
                    <a:lumOff val="80000"/>
                  </a:schemeClr>
                </a:solidFill>
                <a:latin typeface="Century Schoolbook"/>
                <a:ea typeface="Arial"/>
              </a:rPr>
              <a:t>&lt;date/time&gt;</a:t>
            </a:r>
            <a:endParaRPr lang="en-US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1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6" name="PlaceHolder 5"/>
          <p:cNvSpPr>
            <a:spLocks noGrp="1"/>
          </p:cNvSpPr>
          <p:nvPr>
            <p:ph type="sldNum" idx="12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tIns="45720" r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3600" b="0" strike="noStrike" spc="-1">
                <a:solidFill>
                  <a:schemeClr val="dk2">
                    <a:lumMod val="60000"/>
                    <a:lumOff val="40000"/>
                  </a:schemeClr>
                </a:solidFill>
                <a:latin typeface="Century Schoolbook"/>
                <a:ea typeface="Arial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86D685AE-657C-4DBF-BE51-9E05B6B20110}" type="slidenum">
              <a:rPr lang="en-US" sz="3600" b="0" strike="noStrike" spc="-1">
                <a:solidFill>
                  <a:schemeClr val="dk2">
                    <a:lumMod val="60000"/>
                    <a:lumOff val="40000"/>
                  </a:schemeClr>
                </a:solidFill>
                <a:latin typeface="Century Schoolbook"/>
                <a:ea typeface="Arial"/>
              </a:rPr>
              <a:t>‹#›</a:t>
            </a:fld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7200" b="0" strike="noStrike" spc="-52">
                <a:solidFill>
                  <a:schemeClr val="dk1"/>
                </a:solidFill>
                <a:latin typeface="Century Schoolbook"/>
                <a:ea typeface="Arial"/>
              </a:rPr>
              <a:t>Click to edit Master title style</a:t>
            </a:r>
            <a:endParaRPr lang="en-US" sz="72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200" b="0" strike="noStrike" spc="9">
                <a:solidFill>
                  <a:schemeClr val="dk1">
                    <a:lumMod val="65000"/>
                    <a:lumOff val="35000"/>
                  </a:schemeClr>
                </a:solidFill>
                <a:latin typeface="Century Schoolbook"/>
                <a:ea typeface="Arial"/>
              </a:rPr>
              <a:t>Click to edit Master text styles</a:t>
            </a:r>
            <a:endParaRPr lang="en-US" sz="22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3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050" b="0" strike="noStrike" spc="-1">
                <a:solidFill>
                  <a:schemeClr val="dk2">
                    <a:lumMod val="20000"/>
                    <a:lumOff val="80000"/>
                  </a:schemeClr>
                </a:solidFill>
                <a:latin typeface="Century Schoolbook"/>
                <a:ea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n-US" sz="1050" b="0" strike="noStrike" spc="-1">
                <a:solidFill>
                  <a:schemeClr val="dk2">
                    <a:lumMod val="20000"/>
                    <a:lumOff val="80000"/>
                  </a:schemeClr>
                </a:solidFill>
                <a:latin typeface="Century Schoolbook"/>
                <a:ea typeface="Arial"/>
              </a:rPr>
              <a:t>&lt;date/time&gt;</a:t>
            </a:r>
            <a:endParaRPr lang="en-US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4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sldNum" idx="15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tIns="45720" r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3600" b="0" strike="noStrike" spc="-1">
                <a:solidFill>
                  <a:schemeClr val="dk2">
                    <a:lumMod val="60000"/>
                    <a:lumOff val="40000"/>
                  </a:schemeClr>
                </a:solidFill>
                <a:latin typeface="Century Schoolbook"/>
                <a:ea typeface="Arial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39753E78-F94E-4A39-824B-EB05E04F1F97}" type="slidenum">
              <a:rPr lang="en-US" sz="3600" b="0" strike="noStrike" spc="-1">
                <a:solidFill>
                  <a:schemeClr val="dk2">
                    <a:lumMod val="60000"/>
                    <a:lumOff val="40000"/>
                  </a:schemeClr>
                </a:solidFill>
                <a:latin typeface="Century Schoolbook"/>
                <a:ea typeface="Arial"/>
              </a:rPr>
              <a:t>‹#›</a:t>
            </a:fld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Rectangle 6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52">
                <a:solidFill>
                  <a:schemeClr val="dk1"/>
                </a:solidFill>
                <a:latin typeface="Century Schoolbook"/>
                <a:ea typeface="Arial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48020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lang="en-US" sz="1800" b="0" strike="noStrike" spc="9">
                <a:solidFill>
                  <a:schemeClr val="dk1"/>
                </a:solidFill>
                <a:latin typeface="Century Schoolbook"/>
                <a:ea typeface="Arial"/>
              </a:rPr>
              <a:t>Click to edit Master text styles</a:t>
            </a: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  <a:p>
            <a:pPr marL="457200" lvl="1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lang="en-US" sz="16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  <a:ea typeface="Arial"/>
              </a:rPr>
              <a:t>Second level</a:t>
            </a:r>
            <a:endParaRPr lang="en-US" sz="16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marL="731520" lvl="2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  <a:ea typeface="Arial"/>
              </a:rPr>
              <a:t>Third level</a:t>
            </a:r>
            <a:endParaRPr lang="en-US" sz="14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marL="1005840" lvl="3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  <a:ea typeface="Arial"/>
              </a:rPr>
              <a:t>Fourth level</a:t>
            </a:r>
            <a:endParaRPr lang="en-US" sz="14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marL="1280160" lvl="4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  <a:ea typeface="Arial"/>
              </a:rPr>
              <a:t>Fifth level</a:t>
            </a:r>
            <a:endParaRPr lang="en-US" sz="14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126480" y="1828800"/>
            <a:ext cx="448020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lang="en-US" sz="1800" b="0" strike="noStrike" spc="9">
                <a:solidFill>
                  <a:schemeClr val="dk1"/>
                </a:solidFill>
                <a:latin typeface="Century Schoolbook"/>
                <a:ea typeface="Arial"/>
              </a:rPr>
              <a:t>Click to edit Master text styles</a:t>
            </a: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  <a:p>
            <a:pPr marL="457200" lvl="1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lang="en-US" sz="16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  <a:ea typeface="Arial"/>
              </a:rPr>
              <a:t>Second level</a:t>
            </a:r>
            <a:endParaRPr lang="en-US" sz="16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marL="731520" lvl="2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  <a:ea typeface="Arial"/>
              </a:rPr>
              <a:t>Third level</a:t>
            </a:r>
            <a:endParaRPr lang="en-US" sz="14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marL="1005840" lvl="3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  <a:ea typeface="Arial"/>
              </a:rPr>
              <a:t>Fourth level</a:t>
            </a:r>
            <a:endParaRPr lang="en-US" sz="14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marL="1280160" lvl="4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  <a:ea typeface="Arial"/>
              </a:rPr>
              <a:t>Fifth level</a:t>
            </a:r>
            <a:endParaRPr lang="en-US" sz="14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6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050" b="0" strike="noStrike" spc="-1">
                <a:solidFill>
                  <a:schemeClr val="dk2">
                    <a:lumMod val="20000"/>
                    <a:lumOff val="80000"/>
                  </a:schemeClr>
                </a:solidFill>
                <a:latin typeface="Century Schoolbook"/>
                <a:ea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n-US" sz="1050" b="0" strike="noStrike" spc="-1">
                <a:solidFill>
                  <a:schemeClr val="dk2">
                    <a:lumMod val="20000"/>
                    <a:lumOff val="80000"/>
                  </a:schemeClr>
                </a:solidFill>
                <a:latin typeface="Century Schoolbook"/>
                <a:ea typeface="Arial"/>
              </a:rPr>
              <a:t>&lt;date/time&gt;</a:t>
            </a:r>
            <a:endParaRPr lang="en-US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17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2" name="PlaceHolder 6"/>
          <p:cNvSpPr>
            <a:spLocks noGrp="1"/>
          </p:cNvSpPr>
          <p:nvPr>
            <p:ph type="sldNum" idx="18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tIns="45720" r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3600" b="0" strike="noStrike" spc="-1">
                <a:solidFill>
                  <a:schemeClr val="dk2">
                    <a:lumMod val="60000"/>
                    <a:lumOff val="40000"/>
                  </a:schemeClr>
                </a:solidFill>
                <a:latin typeface="Century Schoolbook"/>
                <a:ea typeface="Arial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E22673CF-8125-42EC-841B-3A5703791265}" type="slidenum">
              <a:rPr lang="en-US" sz="3600" b="0" strike="noStrike" spc="-1">
                <a:solidFill>
                  <a:schemeClr val="dk2">
                    <a:lumMod val="60000"/>
                    <a:lumOff val="40000"/>
                  </a:schemeClr>
                </a:solidFill>
                <a:latin typeface="Century Schoolbook"/>
                <a:ea typeface="Arial"/>
              </a:rPr>
              <a:t>‹#›</a:t>
            </a:fld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52">
                <a:solidFill>
                  <a:schemeClr val="dk1"/>
                </a:solidFill>
                <a:latin typeface="Century Schoolbook"/>
                <a:ea typeface="Arial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261800" y="1713600"/>
            <a:ext cx="4480200" cy="731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5000"/>
              </a:lnSpc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000" b="0" strike="noStrike" spc="9">
                <a:solidFill>
                  <a:schemeClr val="dk2"/>
                </a:solidFill>
                <a:latin typeface="Century Schoolbook"/>
                <a:ea typeface="Arial"/>
              </a:rPr>
              <a:t>Click to edit Master text styles</a:t>
            </a:r>
            <a:endParaRPr lang="en-US" sz="20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1261800" y="2507400"/>
            <a:ext cx="4480200" cy="366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lang="en-US" sz="1800" b="0" strike="noStrike" spc="9">
                <a:solidFill>
                  <a:schemeClr val="dk1"/>
                </a:solidFill>
                <a:latin typeface="Century Schoolbook"/>
                <a:ea typeface="Arial"/>
              </a:rPr>
              <a:t>Click to edit Master text styles</a:t>
            </a: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  <a:p>
            <a:pPr marL="457200" lvl="1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lang="en-US" sz="16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  <a:ea typeface="Arial"/>
              </a:rPr>
              <a:t>Second level</a:t>
            </a:r>
            <a:endParaRPr lang="en-US" sz="16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marL="731520" lvl="2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  <a:ea typeface="Arial"/>
              </a:rPr>
              <a:t>Third level</a:t>
            </a:r>
            <a:endParaRPr lang="en-US" sz="14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marL="1005840" lvl="3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  <a:ea typeface="Arial"/>
              </a:rPr>
              <a:t>Fourth level</a:t>
            </a:r>
            <a:endParaRPr lang="en-US" sz="14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marL="1280160" lvl="4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  <a:ea typeface="Arial"/>
              </a:rPr>
              <a:t>Fifth level</a:t>
            </a:r>
            <a:endParaRPr lang="en-US" sz="14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126480" y="1713600"/>
            <a:ext cx="4480200" cy="731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2001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000" b="0" strike="noStrike" spc="9">
                <a:solidFill>
                  <a:schemeClr val="dk2"/>
                </a:solidFill>
                <a:latin typeface="Century Schoolbook"/>
                <a:ea typeface="Arial"/>
              </a:rPr>
              <a:t>Click to edit Master text styles</a:t>
            </a:r>
            <a:endParaRPr lang="en-US" sz="20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6126480" y="2507400"/>
            <a:ext cx="4480200" cy="366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lang="en-US" sz="1800" b="0" strike="noStrike" spc="9">
                <a:solidFill>
                  <a:schemeClr val="dk1"/>
                </a:solidFill>
                <a:latin typeface="Century Schoolbook"/>
                <a:ea typeface="Arial"/>
              </a:rPr>
              <a:t>Click to edit Master text styles</a:t>
            </a: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  <a:p>
            <a:pPr marL="457200" lvl="1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lang="en-US" sz="16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  <a:ea typeface="Arial"/>
              </a:rPr>
              <a:t>Second level</a:t>
            </a:r>
            <a:endParaRPr lang="en-US" sz="16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marL="731520" lvl="2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  <a:ea typeface="Arial"/>
              </a:rPr>
              <a:t>Third level</a:t>
            </a:r>
            <a:endParaRPr lang="en-US" sz="14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marL="1005840" lvl="3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  <a:ea typeface="Arial"/>
              </a:rPr>
              <a:t>Fourth level</a:t>
            </a:r>
            <a:endParaRPr lang="en-US" sz="14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marL="1280160" lvl="4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  <a:ea typeface="Arial"/>
              </a:rPr>
              <a:t>Fifth level</a:t>
            </a:r>
            <a:endParaRPr lang="en-US" sz="14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 idx="19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050" b="0" strike="noStrike" spc="-1">
                <a:solidFill>
                  <a:schemeClr val="dk2">
                    <a:lumMod val="20000"/>
                    <a:lumOff val="80000"/>
                  </a:schemeClr>
                </a:solidFill>
                <a:latin typeface="Century Schoolbook"/>
                <a:ea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n-US" sz="1050" b="0" strike="noStrike" spc="-1">
                <a:solidFill>
                  <a:schemeClr val="dk2">
                    <a:lumMod val="20000"/>
                    <a:lumOff val="80000"/>
                  </a:schemeClr>
                </a:solidFill>
                <a:latin typeface="Century Schoolbook"/>
                <a:ea typeface="Arial"/>
              </a:rPr>
              <a:t>&lt;date/time&gt;</a:t>
            </a:r>
            <a:endParaRPr lang="en-US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 idx="20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4" name="PlaceHolder 8"/>
          <p:cNvSpPr>
            <a:spLocks noGrp="1"/>
          </p:cNvSpPr>
          <p:nvPr>
            <p:ph type="sldNum" idx="21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tIns="45720" r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3600" b="0" strike="noStrike" spc="-1">
                <a:solidFill>
                  <a:schemeClr val="dk2">
                    <a:lumMod val="60000"/>
                    <a:lumOff val="40000"/>
                  </a:schemeClr>
                </a:solidFill>
                <a:latin typeface="Century Schoolbook"/>
                <a:ea typeface="Arial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B791BB55-0419-42AB-82B5-F28317A9A61A}" type="slidenum">
              <a:rPr lang="en-US" sz="3600" b="0" strike="noStrike" spc="-1">
                <a:solidFill>
                  <a:schemeClr val="dk2">
                    <a:lumMod val="60000"/>
                    <a:lumOff val="40000"/>
                  </a:schemeClr>
                </a:solidFill>
                <a:latin typeface="Century Schoolbook"/>
                <a:ea typeface="Arial"/>
              </a:rPr>
              <a:t>‹#›</a:t>
            </a:fld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52">
                <a:solidFill>
                  <a:schemeClr val="dk1"/>
                </a:solidFill>
                <a:latin typeface="Century Schoolbook"/>
                <a:ea typeface="Arial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dt" idx="22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050" b="0" strike="noStrike" spc="-1">
                <a:solidFill>
                  <a:schemeClr val="dk2">
                    <a:lumMod val="20000"/>
                    <a:lumOff val="80000"/>
                  </a:schemeClr>
                </a:solidFill>
                <a:latin typeface="Century Schoolbook"/>
                <a:ea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n-US" sz="1050" b="0" strike="noStrike" spc="-1">
                <a:solidFill>
                  <a:schemeClr val="dk2">
                    <a:lumMod val="20000"/>
                    <a:lumOff val="80000"/>
                  </a:schemeClr>
                </a:solidFill>
                <a:latin typeface="Century Schoolbook"/>
                <a:ea typeface="Arial"/>
              </a:rPr>
              <a:t>&lt;date/time&gt;</a:t>
            </a:r>
            <a:endParaRPr lang="en-US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ftr" idx="23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9" name="PlaceHolder 4"/>
          <p:cNvSpPr>
            <a:spLocks noGrp="1"/>
          </p:cNvSpPr>
          <p:nvPr>
            <p:ph type="sldNum" idx="24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tIns="45720" r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3600" b="0" strike="noStrike" spc="-1">
                <a:solidFill>
                  <a:schemeClr val="dk2">
                    <a:lumMod val="60000"/>
                    <a:lumOff val="40000"/>
                  </a:schemeClr>
                </a:solidFill>
                <a:latin typeface="Century Schoolbook"/>
                <a:ea typeface="Arial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614A5664-E8B9-4099-BEB7-3512A8796223}" type="slidenum">
              <a:rPr lang="en-US" sz="3600" b="0" strike="noStrike" spc="-1">
                <a:solidFill>
                  <a:schemeClr val="dk2">
                    <a:lumMod val="60000"/>
                    <a:lumOff val="40000"/>
                  </a:schemeClr>
                </a:solidFill>
                <a:latin typeface="Century Schoolbook"/>
                <a:ea typeface="Arial"/>
              </a:rPr>
              <a:t>‹#›</a:t>
            </a:fld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dt" idx="25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050" b="0" strike="noStrike" spc="-1">
                <a:solidFill>
                  <a:schemeClr val="dk2">
                    <a:lumMod val="20000"/>
                    <a:lumOff val="80000"/>
                  </a:schemeClr>
                </a:solidFill>
                <a:latin typeface="Century Schoolbook"/>
                <a:ea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n-US" sz="1050" b="0" strike="noStrike" spc="-1">
                <a:solidFill>
                  <a:schemeClr val="dk2">
                    <a:lumMod val="20000"/>
                    <a:lumOff val="80000"/>
                  </a:schemeClr>
                </a:solidFill>
                <a:latin typeface="Century Schoolbook"/>
                <a:ea typeface="Arial"/>
              </a:rPr>
              <a:t>&lt;date/time&gt;</a:t>
            </a:r>
            <a:endParaRPr lang="en-US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ftr" idx="26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4" name="PlaceHolder 3"/>
          <p:cNvSpPr>
            <a:spLocks noGrp="1"/>
          </p:cNvSpPr>
          <p:nvPr>
            <p:ph type="sldNum" idx="27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tIns="45720" r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3600" b="0" strike="noStrike" spc="-1">
                <a:solidFill>
                  <a:schemeClr val="dk2">
                    <a:lumMod val="60000"/>
                    <a:lumOff val="40000"/>
                  </a:schemeClr>
                </a:solidFill>
                <a:latin typeface="Century Schoolbook"/>
                <a:ea typeface="Arial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E9078F58-7745-40A5-BA1D-36ED4CDB6F45}" type="slidenum">
              <a:rPr lang="en-US" sz="3600" b="0" strike="noStrike" spc="-1">
                <a:solidFill>
                  <a:schemeClr val="dk2">
                    <a:lumMod val="60000"/>
                    <a:lumOff val="40000"/>
                  </a:schemeClr>
                </a:solidFill>
                <a:latin typeface="Century Schoolbook"/>
                <a:ea typeface="Arial"/>
              </a:rPr>
              <a:t>‹#›</a:t>
            </a:fld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4"/>
          <p:cNvSpPr/>
          <p:nvPr/>
        </p:nvSpPr>
        <p:spPr>
          <a:xfrm>
            <a:off x="2467080" y="1714320"/>
            <a:ext cx="7257240" cy="1553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2060"/>
                </a:solidFill>
                <a:latin typeface="Times New Roman"/>
                <a:ea typeface="Arial"/>
              </a:rPr>
              <a:t>Screening diagnostic markers for </a:t>
            </a:r>
            <a:endParaRPr lang="en-US" sz="3200" b="0" strike="noStrike" spc="-1" dirty="0">
              <a:solidFill>
                <a:srgbClr val="00206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2060"/>
                </a:solidFill>
                <a:latin typeface="Times New Roman"/>
                <a:ea typeface="Arial"/>
              </a:rPr>
              <a:t>Acute Myeloid Leukemia based (AML) </a:t>
            </a:r>
            <a:endParaRPr lang="en-US" sz="3200" b="0" strike="noStrike" spc="-1" dirty="0">
              <a:solidFill>
                <a:srgbClr val="00206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2060"/>
                </a:solidFill>
                <a:latin typeface="Times New Roman"/>
                <a:ea typeface="Arial"/>
              </a:rPr>
              <a:t>On bioinformatics analysis</a:t>
            </a:r>
            <a:endParaRPr lang="en-US" sz="32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87" name="TextBox 5"/>
          <p:cNvSpPr/>
          <p:nvPr/>
        </p:nvSpPr>
        <p:spPr>
          <a:xfrm>
            <a:off x="3689640" y="4035960"/>
            <a:ext cx="4812120" cy="161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lang="en-US" sz="2400" b="0" strike="noStrike" spc="-1">
                <a:solidFill>
                  <a:schemeClr val="dk1">
                    <a:lumMod val="85000"/>
                  </a:schemeClr>
                </a:solidFill>
                <a:latin typeface="Arial"/>
                <a:ea typeface="Arial"/>
              </a:rPr>
              <a:t>Sharif University of Technology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lang="en-US" sz="2000" b="0" strike="noStrike" spc="-1">
                <a:solidFill>
                  <a:schemeClr val="dk1">
                    <a:lumMod val="85000"/>
                  </a:schemeClr>
                </a:solidFill>
                <a:latin typeface="Arial"/>
                <a:ea typeface="Arial"/>
              </a:rPr>
              <a:t>Mobina Poulaei and Ali Abdoshahi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>
                    <a:lumMod val="85000"/>
                  </a:schemeClr>
                </a:solidFill>
                <a:latin typeface="Arial"/>
                <a:ea typeface="Arial"/>
              </a:rPr>
              <a:t>Winter-2025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3"/>
          <p:cNvSpPr/>
          <p:nvPr/>
        </p:nvSpPr>
        <p:spPr>
          <a:xfrm>
            <a:off x="717120" y="598680"/>
            <a:ext cx="348696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4000" b="1" strike="noStrike" spc="-1">
                <a:solidFill>
                  <a:srgbClr val="00B0F0"/>
                </a:solidFill>
                <a:latin typeface="Times New Roman"/>
                <a:ea typeface="Arial"/>
              </a:rPr>
              <a:t>UMAP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Picture 5"/>
          <p:cNvPicPr/>
          <p:nvPr/>
        </p:nvPicPr>
        <p:blipFill>
          <a:blip r:embed="rId3"/>
          <a:srcRect l="167" t="4536"/>
          <a:stretch/>
        </p:blipFill>
        <p:spPr>
          <a:xfrm>
            <a:off x="2450880" y="0"/>
            <a:ext cx="974052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3"/>
          <p:cNvSpPr/>
          <p:nvPr/>
        </p:nvSpPr>
        <p:spPr>
          <a:xfrm>
            <a:off x="717120" y="598680"/>
            <a:ext cx="348696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4000" b="1" strike="noStrike" spc="-1">
                <a:solidFill>
                  <a:srgbClr val="00B0F0"/>
                </a:solidFill>
                <a:latin typeface="Times New Roman"/>
                <a:ea typeface="Arial"/>
              </a:rPr>
              <a:t>PCA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Picture 5"/>
          <p:cNvPicPr/>
          <p:nvPr/>
        </p:nvPicPr>
        <p:blipFill>
          <a:blip r:embed="rId3"/>
          <a:stretch/>
        </p:blipFill>
        <p:spPr>
          <a:xfrm>
            <a:off x="2828160" y="0"/>
            <a:ext cx="936360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3"/>
          <p:cNvSpPr/>
          <p:nvPr/>
        </p:nvSpPr>
        <p:spPr>
          <a:xfrm>
            <a:off x="2415960" y="408240"/>
            <a:ext cx="616392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4000" b="1" strike="noStrike" spc="-1">
                <a:solidFill>
                  <a:srgbClr val="00B0F0"/>
                </a:solidFill>
                <a:latin typeface="Times New Roman"/>
                <a:ea typeface="Arial"/>
              </a:rPr>
              <a:t>Mean difference (MD) plot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Picture 4"/>
          <p:cNvPicPr/>
          <p:nvPr/>
        </p:nvPicPr>
        <p:blipFill>
          <a:blip r:embed="rId3"/>
          <a:srcRect t="6645"/>
          <a:stretch/>
        </p:blipFill>
        <p:spPr>
          <a:xfrm>
            <a:off x="1455480" y="1197360"/>
            <a:ext cx="8084520" cy="5660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5"/>
          <p:cNvSpPr/>
          <p:nvPr/>
        </p:nvSpPr>
        <p:spPr>
          <a:xfrm>
            <a:off x="2547000" y="598680"/>
            <a:ext cx="616428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000" b="1" strike="noStrike" spc="-1">
                <a:solidFill>
                  <a:srgbClr val="00B0F0"/>
                </a:solidFill>
                <a:latin typeface="Times New Roman"/>
                <a:ea typeface="Arial"/>
              </a:rPr>
              <a:t>Volcano plot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Picture 2"/>
          <p:cNvPicPr/>
          <p:nvPr/>
        </p:nvPicPr>
        <p:blipFill>
          <a:blip r:embed="rId3"/>
          <a:srcRect t="2620"/>
          <a:stretch/>
        </p:blipFill>
        <p:spPr>
          <a:xfrm>
            <a:off x="1825560" y="1302120"/>
            <a:ext cx="7607160" cy="5555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5"/>
          <p:cNvSpPr/>
          <p:nvPr/>
        </p:nvSpPr>
        <p:spPr>
          <a:xfrm>
            <a:off x="735480" y="423360"/>
            <a:ext cx="616392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4000" b="1" strike="noStrike" spc="-1">
                <a:solidFill>
                  <a:srgbClr val="00B0F0"/>
                </a:solidFill>
                <a:latin typeface="Times New Roman"/>
                <a:ea typeface="Arial"/>
              </a:rPr>
              <a:t>Heat map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Picture 2"/>
          <p:cNvPicPr/>
          <p:nvPr/>
        </p:nvPicPr>
        <p:blipFill>
          <a:blip r:embed="rId3"/>
          <a:stretch/>
        </p:blipFill>
        <p:spPr>
          <a:xfrm>
            <a:off x="304812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717120" y="598680"/>
            <a:ext cx="616392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4000" b="1" strike="noStrike" spc="-1">
                <a:solidFill>
                  <a:srgbClr val="00B0F0"/>
                </a:solidFill>
                <a:latin typeface="Times New Roman"/>
                <a:ea typeface="Arial"/>
              </a:rPr>
              <a:t>RF error rates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Picture 2"/>
          <p:cNvPicPr/>
          <p:nvPr/>
        </p:nvPicPr>
        <p:blipFill>
          <a:blip r:embed="rId3"/>
          <a:srcRect t="7493"/>
          <a:stretch/>
        </p:blipFill>
        <p:spPr>
          <a:xfrm>
            <a:off x="3799440" y="514080"/>
            <a:ext cx="7619760" cy="6343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5"/>
          <p:cNvSpPr/>
          <p:nvPr/>
        </p:nvSpPr>
        <p:spPr>
          <a:xfrm>
            <a:off x="3001680" y="124560"/>
            <a:ext cx="5715360" cy="68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3900" b="1" strike="noStrike" spc="-1">
                <a:solidFill>
                  <a:srgbClr val="00B0F0"/>
                </a:solidFill>
                <a:latin typeface="Times New Roman"/>
                <a:ea typeface="Arial"/>
              </a:rPr>
              <a:t>Mean decreased Gini plot</a:t>
            </a:r>
            <a:endParaRPr lang="en-US" sz="39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Picture 2"/>
          <p:cNvPicPr/>
          <p:nvPr/>
        </p:nvPicPr>
        <p:blipFill>
          <a:blip r:embed="rId3"/>
          <a:srcRect l="50770" t="8744"/>
          <a:stretch/>
        </p:blipFill>
        <p:spPr>
          <a:xfrm>
            <a:off x="2747880" y="467640"/>
            <a:ext cx="6397200" cy="6171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5"/>
          <p:cNvSpPr/>
          <p:nvPr/>
        </p:nvSpPr>
        <p:spPr>
          <a:xfrm>
            <a:off x="717120" y="598680"/>
            <a:ext cx="616392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4400" b="1" strike="noStrike" spc="-1">
                <a:solidFill>
                  <a:srgbClr val="00B0F0"/>
                </a:solidFill>
                <a:latin typeface="Times New Roman"/>
                <a:ea typeface="Arial"/>
              </a:rPr>
              <a:t>AUC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Picture 3"/>
          <p:cNvPicPr/>
          <p:nvPr/>
        </p:nvPicPr>
        <p:blipFill>
          <a:blip r:embed="rId3"/>
          <a:stretch/>
        </p:blipFill>
        <p:spPr>
          <a:xfrm>
            <a:off x="1894680" y="431280"/>
            <a:ext cx="9388440" cy="6258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3"/>
          <p:cNvSpPr/>
          <p:nvPr/>
        </p:nvSpPr>
        <p:spPr>
          <a:xfrm>
            <a:off x="1875960" y="1716840"/>
            <a:ext cx="7550640" cy="301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9600" b="0" strike="noStrike" spc="-1">
                <a:solidFill>
                  <a:srgbClr val="002060"/>
                </a:solidFill>
                <a:latin typeface="Century Schoolbook"/>
                <a:ea typeface="Arial"/>
              </a:rPr>
              <a:t>Enrichment analysis</a:t>
            </a:r>
            <a:endParaRPr lang="en-US" sz="9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3"/>
          <p:cNvPicPr/>
          <p:nvPr/>
        </p:nvPicPr>
        <p:blipFill>
          <a:blip r:embed="rId3"/>
          <a:stretch/>
        </p:blipFill>
        <p:spPr>
          <a:xfrm>
            <a:off x="0" y="111240"/>
            <a:ext cx="6636960" cy="6587640"/>
          </a:xfrm>
          <a:prstGeom prst="rect">
            <a:avLst/>
          </a:prstGeom>
          <a:ln w="0">
            <a:noFill/>
          </a:ln>
        </p:spPr>
      </p:pic>
      <p:sp>
        <p:nvSpPr>
          <p:cNvPr id="122" name="TextBox 5"/>
          <p:cNvSpPr/>
          <p:nvPr/>
        </p:nvSpPr>
        <p:spPr>
          <a:xfrm>
            <a:off x="5280120" y="344520"/>
            <a:ext cx="588168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4000" b="1" strike="noStrike" spc="-1">
                <a:solidFill>
                  <a:srgbClr val="00B0F0"/>
                </a:solidFill>
                <a:latin typeface="Times New Roman"/>
                <a:ea typeface="Arial"/>
              </a:rPr>
              <a:t>GO enrichment analysis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3"/>
          <p:cNvSpPr/>
          <p:nvPr/>
        </p:nvSpPr>
        <p:spPr>
          <a:xfrm>
            <a:off x="717120" y="598680"/>
            <a:ext cx="348696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4000" b="1" strike="noStrike" spc="-1">
                <a:solidFill>
                  <a:srgbClr val="00B0F0"/>
                </a:solidFill>
                <a:latin typeface="Times New Roman"/>
                <a:ea typeface="Arial"/>
              </a:rPr>
              <a:t>Introduction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1"/>
          <p:cNvSpPr/>
          <p:nvPr/>
        </p:nvSpPr>
        <p:spPr>
          <a:xfrm>
            <a:off x="717120" y="1558800"/>
            <a:ext cx="9747000" cy="411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2400" b="1" strike="noStrike" spc="-1">
                <a:solidFill>
                  <a:srgbClr val="002060"/>
                </a:solidFill>
                <a:latin typeface="Century Schoolbook"/>
                <a:ea typeface="Arial"/>
              </a:rPr>
              <a:t>Acute Myeloid Leukemia (AML):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2060"/>
                </a:solidFill>
                <a:latin typeface="Century Schoolbook"/>
                <a:ea typeface="Arial"/>
              </a:rPr>
              <a:t>Aggressive hematologic malignancy with high mortality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2060"/>
                </a:solidFill>
                <a:latin typeface="Century Schoolbook"/>
                <a:ea typeface="Arial"/>
              </a:rPr>
              <a:t>Early diagnosis is critical for improving treatment outcomes.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400" b="1" strike="noStrike" spc="-1">
                <a:solidFill>
                  <a:srgbClr val="002060"/>
                </a:solidFill>
                <a:latin typeface="Century Schoolbook"/>
                <a:ea typeface="Arial"/>
              </a:rPr>
              <a:t>Need for Biomarkers: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2060"/>
                </a:solidFill>
                <a:latin typeface="Century Schoolbook"/>
                <a:ea typeface="Arial"/>
              </a:rPr>
              <a:t>Identification of key molecules can aid in early screening, diagnosis, and development of targeted therapies.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400" b="1" strike="noStrike" spc="-1">
                <a:solidFill>
                  <a:srgbClr val="002060"/>
                </a:solidFill>
                <a:latin typeface="Century Schoolbook"/>
                <a:ea typeface="Arial"/>
              </a:rPr>
              <a:t>Bioinformatics Role: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2060"/>
                </a:solidFill>
                <a:latin typeface="Century Schoolbook"/>
                <a:ea typeface="Arial"/>
              </a:rPr>
              <a:t>Integration of large-scale datasets to discover differentially expressed genes (</a:t>
            </a:r>
            <a:r>
              <a:rPr lang="en-US" sz="2400" b="1" strike="noStrike" spc="-1">
                <a:solidFill>
                  <a:srgbClr val="002060"/>
                </a:solidFill>
                <a:latin typeface="Century Schoolbook"/>
                <a:ea typeface="Arial"/>
              </a:rPr>
              <a:t>DEGs</a:t>
            </a:r>
            <a:r>
              <a:rPr lang="en-US" sz="2400" b="0" strike="noStrike" spc="-1">
                <a:solidFill>
                  <a:srgbClr val="002060"/>
                </a:solidFill>
                <a:latin typeface="Century Schoolbook"/>
                <a:ea typeface="Arial"/>
              </a:rPr>
              <a:t>).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/>
          <p:nvPr/>
        </p:nvSpPr>
        <p:spPr>
          <a:xfrm>
            <a:off x="1957680" y="136080"/>
            <a:ext cx="738252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000" b="1" strike="noStrike" spc="-1">
                <a:solidFill>
                  <a:srgbClr val="00B0F0"/>
                </a:solidFill>
                <a:latin typeface="Times New Roman"/>
                <a:ea typeface="Arial"/>
              </a:rPr>
              <a:t>Pathway enrichment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Picture 123"/>
          <p:cNvPicPr/>
          <p:nvPr/>
        </p:nvPicPr>
        <p:blipFill>
          <a:blip r:embed="rId3"/>
          <a:stretch/>
        </p:blipFill>
        <p:spPr>
          <a:xfrm>
            <a:off x="952560" y="765360"/>
            <a:ext cx="9138600" cy="6092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/>
          <p:cNvPicPr/>
          <p:nvPr/>
        </p:nvPicPr>
        <p:blipFill>
          <a:blip r:embed="rId3"/>
          <a:stretch/>
        </p:blipFill>
        <p:spPr>
          <a:xfrm>
            <a:off x="127080" y="2714760"/>
            <a:ext cx="5381280" cy="358740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125"/>
          <p:cNvPicPr/>
          <p:nvPr/>
        </p:nvPicPr>
        <p:blipFill>
          <a:blip r:embed="rId4"/>
          <a:stretch/>
        </p:blipFill>
        <p:spPr>
          <a:xfrm>
            <a:off x="5415120" y="2657520"/>
            <a:ext cx="5549400" cy="3699720"/>
          </a:xfrm>
          <a:prstGeom prst="rect">
            <a:avLst/>
          </a:prstGeom>
          <a:ln w="0">
            <a:noFill/>
          </a:ln>
        </p:spPr>
      </p:pic>
      <p:sp>
        <p:nvSpPr>
          <p:cNvPr id="127" name="Rectangle 126"/>
          <p:cNvSpPr/>
          <p:nvPr/>
        </p:nvSpPr>
        <p:spPr>
          <a:xfrm>
            <a:off x="366840" y="365040"/>
            <a:ext cx="10675080" cy="97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000" b="1" strike="noStrike" spc="-1">
                <a:solidFill>
                  <a:srgbClr val="00B0F0"/>
                </a:solidFill>
                <a:latin typeface="Times New Roman"/>
                <a:ea typeface="Times New Roman"/>
              </a:rPr>
              <a:t>ESTIMATE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lang="en-US" sz="1800" b="0" strike="noStrike" spc="-1">
                <a:solidFill>
                  <a:schemeClr val="accent1"/>
                </a:solidFill>
                <a:latin typeface="Century Schoolbook"/>
                <a:ea typeface="Century Schoolbook"/>
              </a:rPr>
              <a:t>Estimation of STromal and Immune cells in MAlignant</a:t>
            </a:r>
            <a:r>
              <a:rPr lang="en-US" sz="1800" b="0" strike="noStrike" spc="-1">
                <a:solidFill>
                  <a:schemeClr val="accent1"/>
                </a:solidFill>
                <a:latin typeface="Century Schoolbook"/>
                <a:ea typeface="Arial"/>
              </a:rPr>
              <a:t> </a:t>
            </a:r>
            <a:r>
              <a:rPr lang="en-US" sz="1800" b="0" strike="noStrike" spc="-1">
                <a:solidFill>
                  <a:schemeClr val="accent1"/>
                </a:solidFill>
                <a:latin typeface="Century Schoolbook"/>
                <a:ea typeface="Century Schoolbook"/>
              </a:rPr>
              <a:t>Tumor tissues using Expression data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111040" y="6357600"/>
            <a:ext cx="9561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Century Schoolbook"/>
                <a:ea typeface="Arial"/>
              </a:rPr>
              <a:t>LCN2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771320" y="6357600"/>
            <a:ext cx="111168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Century Schoolbook"/>
                <a:ea typeface="Arial"/>
              </a:rPr>
              <a:t>MMP8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3"/>
          <p:cNvSpPr/>
          <p:nvPr/>
        </p:nvSpPr>
        <p:spPr>
          <a:xfrm>
            <a:off x="2482200" y="499320"/>
            <a:ext cx="602280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4000" b="1" strike="noStrike" spc="-1">
                <a:solidFill>
                  <a:srgbClr val="00B0F0"/>
                </a:solidFill>
                <a:latin typeface="Times New Roman"/>
                <a:ea typeface="Arial"/>
              </a:rPr>
              <a:t>Discussion &amp; Conclusions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Box 2"/>
          <p:cNvSpPr/>
          <p:nvPr/>
        </p:nvSpPr>
        <p:spPr>
          <a:xfrm>
            <a:off x="542520" y="1365840"/>
            <a:ext cx="9902160" cy="566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Ontology and pathways: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06000" indent="-306000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This analysis suggests a strong immune and extracellular matrix interaction, potentially linking inflammation, infection, and extracellular matrix remodeling.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6000" indent="-306000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Highly enriched processes are related to cell cycle control, mitosis, immune response, and infection.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6000" indent="-306000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Cancer-related processes (e.g., transcription misregulation, cell cycle deregulation) are prominent.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6000" indent="-306000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Immune system activation and antimicrobial responses suggest links to infection or immune-based therapies.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9920" indent="-349920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Metabolic pathways (cholesterol metabolism) may play a secondary role in disease mechanisms.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/>
          <p:cNvSpPr/>
          <p:nvPr/>
        </p:nvSpPr>
        <p:spPr>
          <a:xfrm>
            <a:off x="493920" y="15840"/>
            <a:ext cx="10321200" cy="710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en-US" sz="2800" b="1" strike="noStrike" spc="-1">
                <a:solidFill>
                  <a:srgbClr val="00B0F0"/>
                </a:solidFill>
                <a:latin typeface="Times New Roman"/>
                <a:ea typeface="Times New Roman"/>
              </a:rPr>
              <a:t>BioMarkers: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49920" indent="-349920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chemeClr val="dk1"/>
                </a:solidFill>
                <a:latin typeface="Century Schoolbook"/>
                <a:ea typeface="Arial"/>
              </a:rPr>
              <a:t>LCN2</a:t>
            </a:r>
            <a:r>
              <a:rPr lang="en-US" sz="1800" b="0" strike="noStrike" spc="-1">
                <a:solidFill>
                  <a:schemeClr val="dk1"/>
                </a:solidFill>
                <a:latin typeface="Century Schoolbook"/>
                <a:ea typeface="Arial"/>
              </a:rPr>
              <a:t>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84000" lvl="1" indent="-284040" defTabSz="457200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Encodes Lipocalin 2 (LCN2), a protein that binds small hydrophobic molecules like iron siderophores.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4000" lvl="1" indent="-284040" defTabSz="457200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Promotes tumor growth, metastasis, and drug resistance.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4000" lvl="1" indent="-284040" defTabSz="457200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Can be a biomarker for aggressive tumors.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4000" lvl="1" indent="-284040" defTabSz="457200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Biomarker for cancer, inflammation, and metabolic disorders.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84040" indent="-284040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MMP8: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84000" lvl="1" indent="-284040" defTabSz="457200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Encodes MMP8 (Collagenase-2), an enzyme that degrades extracellular matrix (ECM) components.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4000" lvl="1" indent="-284040" defTabSz="457200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Can promote tumor invasion by degrading ECM.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4000" lvl="1" indent="-284040" defTabSz="457200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In some cases, acts as a tumor suppressor by inhibiting angiogenesis.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4000" lvl="1" indent="-284040" defTabSz="457200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Biomarker for inflammatory diseases and cancer.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7800" indent="-217800" defTabSz="457200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There is a significant but moderate positive correlation between </a:t>
            </a:r>
            <a:r>
              <a:rPr lang="en-US" sz="1800" b="0" strike="noStrike" spc="-1">
                <a:solidFill>
                  <a:srgbClr val="002060"/>
                </a:solidFill>
                <a:latin typeface="Tahoma"/>
                <a:ea typeface="Tahoma"/>
              </a:rPr>
              <a:t>(MMP8, LCN2)</a:t>
            </a: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 and ESTIMATE score.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7800" indent="-217800" defTabSz="457200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Both are overexpressed in various cancers and can influence tumor progression.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7800" indent="-217800" defTabSz="457200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Potential combined biomarkers for cancer, inflammation, and metabolic disorders.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Box 3"/>
          <p:cNvSpPr/>
          <p:nvPr/>
        </p:nvSpPr>
        <p:spPr>
          <a:xfrm>
            <a:off x="1835280" y="2069280"/>
            <a:ext cx="7597080" cy="21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8800" b="1" strike="noStrike" spc="-1">
                <a:solidFill>
                  <a:srgbClr val="00B0F0"/>
                </a:solidFill>
                <a:latin typeface="Times New Roman"/>
                <a:ea typeface="Arial"/>
              </a:rPr>
              <a:t>Thank you!</a:t>
            </a:r>
            <a:endParaRPr lang="en-US" sz="88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lang="en-US" sz="4800" b="1" strike="noStrike" spc="-1">
                <a:solidFill>
                  <a:srgbClr val="002060"/>
                </a:solidFill>
                <a:latin typeface="Times New Roman"/>
                <a:ea typeface="Arial"/>
              </a:rPr>
              <a:t>Any Questions?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25600" y="301680"/>
            <a:ext cx="10171440" cy="222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000" b="1" strike="noStrike" spc="-1">
                <a:solidFill>
                  <a:srgbClr val="00B0F0"/>
                </a:solidFill>
                <a:latin typeface="Times New Roman"/>
                <a:ea typeface="Times New Roman"/>
              </a:rPr>
              <a:t>What is </a:t>
            </a:r>
            <a:r>
              <a:rPr lang="en-US" sz="4000" b="1" strike="noStrike" spc="-1">
                <a:solidFill>
                  <a:srgbClr val="00B0F0"/>
                </a:solidFill>
                <a:latin typeface="Century Schoolbook"/>
                <a:ea typeface="Arial"/>
              </a:rPr>
              <a:t>Acute Myeloid Leukemia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14000"/>
              </a:lnSpc>
            </a:pP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fast-growing blood cancer that originates in the bone marrow and affects myeloid progenitor cells. These abnormal cells fail to mature properly and accumulate, leading to a disruption of normal blood cell production.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Picture 90"/>
          <p:cNvPicPr/>
          <p:nvPr/>
        </p:nvPicPr>
        <p:blipFill>
          <a:blip r:embed="rId3"/>
          <a:stretch/>
        </p:blipFill>
        <p:spPr>
          <a:xfrm>
            <a:off x="133200" y="2540160"/>
            <a:ext cx="7311240" cy="4111200"/>
          </a:xfrm>
          <a:prstGeom prst="rect">
            <a:avLst/>
          </a:prstGeom>
          <a:ln w="0">
            <a:noFill/>
          </a:ln>
        </p:spPr>
      </p:pic>
      <p:pic>
        <p:nvPicPr>
          <p:cNvPr id="92" name="Picture 91"/>
          <p:cNvPicPr/>
          <p:nvPr/>
        </p:nvPicPr>
        <p:blipFill>
          <a:blip r:embed="rId4"/>
          <a:stretch/>
        </p:blipFill>
        <p:spPr>
          <a:xfrm>
            <a:off x="6443640" y="2540160"/>
            <a:ext cx="4701960" cy="4111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3"/>
          <p:cNvSpPr/>
          <p:nvPr/>
        </p:nvSpPr>
        <p:spPr>
          <a:xfrm>
            <a:off x="717120" y="598680"/>
            <a:ext cx="348696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4000" b="1" strike="noStrike" spc="-1">
                <a:solidFill>
                  <a:srgbClr val="00B0F0"/>
                </a:solidFill>
                <a:latin typeface="Times New Roman"/>
                <a:ea typeface="Arial"/>
              </a:rPr>
              <a:t>Data sets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4" name="Table 11"/>
          <p:cNvGraphicFramePr/>
          <p:nvPr/>
        </p:nvGraphicFramePr>
        <p:xfrm>
          <a:off x="717120" y="2064600"/>
          <a:ext cx="10340640" cy="3572640"/>
        </p:xfrm>
        <a:graphic>
          <a:graphicData uri="http://schemas.openxmlformats.org/drawingml/2006/table">
            <a:tbl>
              <a:tblPr/>
              <a:tblGrid>
                <a:gridCol w="318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0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440"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Century Schoolbook"/>
                        <a:ea typeface="Arial"/>
                      </a:endParaRPr>
                    </a:p>
                  </a:txBody>
                  <a:tcPr anchor="ctr">
                    <a:lnL w="12240">
                      <a:solidFill>
                        <a:srgbClr val="418AB3"/>
                      </a:solidFill>
                      <a:prstDash val="solid"/>
                    </a:lnL>
                    <a:lnR w="12240">
                      <a:solidFill>
                        <a:srgbClr val="418AB3"/>
                      </a:solidFill>
                      <a:prstDash val="solid"/>
                    </a:lnR>
                    <a:lnT w="12240">
                      <a:solidFill>
                        <a:srgbClr val="418AB3"/>
                      </a:solidFill>
                      <a:prstDash val="solid"/>
                    </a:lnT>
                    <a:lnB w="25200">
                      <a:solidFill>
                        <a:srgbClr val="418AB3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2060"/>
                          </a:solidFill>
                          <a:latin typeface="Century Schoolbook"/>
                          <a:ea typeface="Arial"/>
                        </a:rPr>
                        <a:t>GSE24395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418AB3"/>
                      </a:solidFill>
                      <a:prstDash val="solid"/>
                    </a:lnL>
                    <a:lnR w="12240">
                      <a:solidFill>
                        <a:srgbClr val="418AB3"/>
                      </a:solidFill>
                      <a:prstDash val="solid"/>
                    </a:lnR>
                    <a:lnT w="12240">
                      <a:solidFill>
                        <a:srgbClr val="418AB3"/>
                      </a:solidFill>
                      <a:prstDash val="solid"/>
                    </a:lnT>
                    <a:lnB w="25200">
                      <a:solidFill>
                        <a:srgbClr val="418AB3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2060"/>
                          </a:solidFill>
                          <a:latin typeface="Century Schoolbook"/>
                          <a:ea typeface="Arial"/>
                        </a:rPr>
                        <a:t>GSE30029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418AB3"/>
                      </a:solidFill>
                      <a:prstDash val="solid"/>
                    </a:lnL>
                    <a:lnR w="12240">
                      <a:solidFill>
                        <a:srgbClr val="418AB3"/>
                      </a:solidFill>
                      <a:prstDash val="solid"/>
                    </a:lnR>
                    <a:lnT w="12240">
                      <a:solidFill>
                        <a:srgbClr val="418AB3"/>
                      </a:solidFill>
                      <a:prstDash val="solid"/>
                    </a:lnT>
                    <a:lnB w="25200">
                      <a:solidFill>
                        <a:srgbClr val="418AB3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4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2060"/>
                          </a:solidFill>
                          <a:latin typeface="Century Schoolbook"/>
                          <a:ea typeface="Arial"/>
                        </a:rPr>
                        <a:t>Platform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418AB3"/>
                      </a:solidFill>
                      <a:prstDash val="solid"/>
                    </a:lnL>
                    <a:lnR w="12240">
                      <a:solidFill>
                        <a:srgbClr val="418AB3"/>
                      </a:solidFill>
                      <a:prstDash val="solid"/>
                    </a:lnR>
                    <a:lnT w="25200" cap="flat" cmpd="sng" algn="ctr">
                      <a:solidFill>
                        <a:srgbClr val="41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418AB3"/>
                      </a:solidFill>
                      <a:prstDash val="soli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chemeClr val="dk1"/>
                          </a:solidFill>
                          <a:latin typeface="Century Schoolbook"/>
                          <a:ea typeface="Arial"/>
                        </a:rPr>
                        <a:t>Sentrix Human-6 v2 Expression BeadChip</a:t>
                      </a:r>
                      <a:endParaRPr lang="en-US" sz="11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418AB3"/>
                      </a:solidFill>
                      <a:prstDash val="solid"/>
                    </a:lnL>
                    <a:lnR w="12240">
                      <a:solidFill>
                        <a:srgbClr val="418AB3"/>
                      </a:solidFill>
                      <a:prstDash val="solid"/>
                    </a:lnR>
                    <a:lnT w="25200" cap="flat" cmpd="sng" algn="ctr">
                      <a:solidFill>
                        <a:srgbClr val="41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418AB3"/>
                      </a:solidFill>
                      <a:prstDash val="soli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chemeClr val="dk1"/>
                          </a:solidFill>
                          <a:latin typeface="Century Schoolbook"/>
                          <a:ea typeface="Arial"/>
                        </a:rPr>
                        <a:t>Illumina HumanHT-12 V3.0 Expression BeadChip</a:t>
                      </a:r>
                      <a:endParaRPr lang="en-US" sz="11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8720" marR="18720" anchor="ctr">
                    <a:lnL w="12240">
                      <a:solidFill>
                        <a:srgbClr val="418AB3"/>
                      </a:solidFill>
                      <a:prstDash val="solid"/>
                    </a:lnL>
                    <a:lnR w="12240">
                      <a:solidFill>
                        <a:srgbClr val="418AB3"/>
                      </a:solidFill>
                      <a:prstDash val="solid"/>
                    </a:lnR>
                    <a:lnT w="25200" cap="flat" cmpd="sng" algn="ctr">
                      <a:solidFill>
                        <a:srgbClr val="418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418AB3"/>
                      </a:solidFill>
                      <a:prstDash val="soli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4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2060"/>
                          </a:solidFill>
                          <a:latin typeface="Century Schoolbook"/>
                          <a:ea typeface="Arial"/>
                        </a:rPr>
                        <a:t>Country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8720" marR="18720" anchor="ctr">
                    <a:lnL w="12240">
                      <a:solidFill>
                        <a:srgbClr val="418AB3"/>
                      </a:solidFill>
                      <a:prstDash val="solid"/>
                    </a:lnL>
                    <a:lnR w="12240">
                      <a:solidFill>
                        <a:srgbClr val="418AB3"/>
                      </a:solidFill>
                      <a:prstDash val="solid"/>
                    </a:lnR>
                    <a:lnT w="12240">
                      <a:solidFill>
                        <a:srgbClr val="418AB3"/>
                      </a:solidFill>
                      <a:prstDash val="solid"/>
                    </a:lnT>
                    <a:lnB w="12240">
                      <a:solidFill>
                        <a:srgbClr val="418AB3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chemeClr val="dk1"/>
                          </a:solidFill>
                          <a:latin typeface="Century Schoolbook"/>
                          <a:ea typeface="Arial"/>
                        </a:rPr>
                        <a:t>Japan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418AB3"/>
                      </a:solidFill>
                      <a:prstDash val="solid"/>
                    </a:lnL>
                    <a:lnR w="12240">
                      <a:solidFill>
                        <a:srgbClr val="418AB3"/>
                      </a:solidFill>
                      <a:prstDash val="solid"/>
                    </a:lnR>
                    <a:lnT w="12240">
                      <a:solidFill>
                        <a:srgbClr val="418AB3"/>
                      </a:solidFill>
                      <a:prstDash val="solid"/>
                    </a:lnT>
                    <a:lnB w="12240">
                      <a:solidFill>
                        <a:srgbClr val="418AB3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chemeClr val="dk1"/>
                          </a:solidFill>
                          <a:latin typeface="Century Schoolbook"/>
                          <a:ea typeface="Arial"/>
                        </a:rPr>
                        <a:t>Netherlands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418AB3"/>
                      </a:solidFill>
                      <a:prstDash val="solid"/>
                    </a:lnL>
                    <a:lnR w="12240">
                      <a:solidFill>
                        <a:srgbClr val="418AB3"/>
                      </a:solidFill>
                      <a:prstDash val="solid"/>
                    </a:lnR>
                    <a:lnT w="12240">
                      <a:solidFill>
                        <a:srgbClr val="418AB3"/>
                      </a:solidFill>
                      <a:prstDash val="solid"/>
                    </a:lnT>
                    <a:lnB w="12240">
                      <a:solidFill>
                        <a:srgbClr val="418AB3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4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2060"/>
                          </a:solidFill>
                          <a:latin typeface="Century Schoolbook"/>
                          <a:ea typeface="Arial"/>
                        </a:rPr>
                        <a:t>Last Update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418AB3"/>
                      </a:solidFill>
                      <a:prstDash val="solid"/>
                    </a:lnL>
                    <a:lnR w="12240">
                      <a:solidFill>
                        <a:srgbClr val="418AB3"/>
                      </a:solidFill>
                      <a:prstDash val="solid"/>
                    </a:lnR>
                    <a:lnT w="12240">
                      <a:solidFill>
                        <a:srgbClr val="418AB3"/>
                      </a:solidFill>
                      <a:prstDash val="solid"/>
                    </a:lnT>
                    <a:lnB w="12240">
                      <a:solidFill>
                        <a:srgbClr val="418AB3"/>
                      </a:solidFill>
                      <a:prstDash val="soli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chemeClr val="dk1"/>
                          </a:solidFill>
                          <a:latin typeface="Century Schoolbook"/>
                          <a:ea typeface="Arial"/>
                        </a:rPr>
                        <a:t>2013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418AB3"/>
                      </a:solidFill>
                      <a:prstDash val="solid"/>
                    </a:lnL>
                    <a:lnR w="12240">
                      <a:solidFill>
                        <a:srgbClr val="418AB3"/>
                      </a:solidFill>
                      <a:prstDash val="solid"/>
                    </a:lnR>
                    <a:lnT w="12240">
                      <a:solidFill>
                        <a:srgbClr val="418AB3"/>
                      </a:solidFill>
                      <a:prstDash val="solid"/>
                    </a:lnT>
                    <a:lnB w="12240">
                      <a:solidFill>
                        <a:srgbClr val="418AB3"/>
                      </a:solidFill>
                      <a:prstDash val="soli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chemeClr val="dk1"/>
                          </a:solidFill>
                          <a:latin typeface="Century Schoolbook"/>
                          <a:ea typeface="Arial"/>
                        </a:rPr>
                        <a:t>2018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418AB3"/>
                      </a:solidFill>
                      <a:prstDash val="solid"/>
                    </a:lnL>
                    <a:lnR w="12240">
                      <a:solidFill>
                        <a:srgbClr val="418AB3"/>
                      </a:solidFill>
                      <a:prstDash val="solid"/>
                    </a:lnR>
                    <a:lnT w="12240">
                      <a:solidFill>
                        <a:srgbClr val="418AB3"/>
                      </a:solidFill>
                      <a:prstDash val="solid"/>
                    </a:lnT>
                    <a:lnB w="12240">
                      <a:solidFill>
                        <a:srgbClr val="418AB3"/>
                      </a:solidFill>
                      <a:prstDash val="soli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4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2060"/>
                          </a:solidFill>
                          <a:latin typeface="Century Schoolbook"/>
                          <a:ea typeface="Arial"/>
                        </a:rPr>
                        <a:t>GEO Annotation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418AB3"/>
                      </a:solidFill>
                      <a:prstDash val="solid"/>
                    </a:lnL>
                    <a:lnR w="12240">
                      <a:solidFill>
                        <a:srgbClr val="418AB3"/>
                      </a:solidFill>
                      <a:prstDash val="solid"/>
                    </a:lnR>
                    <a:lnT w="12240">
                      <a:solidFill>
                        <a:srgbClr val="418AB3"/>
                      </a:solidFill>
                      <a:prstDash val="solid"/>
                    </a:lnT>
                    <a:lnB w="12240">
                      <a:solidFill>
                        <a:srgbClr val="418AB3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chemeClr val="dk1"/>
                          </a:solidFill>
                          <a:latin typeface="Century Schoolbook"/>
                          <a:ea typeface="Arial"/>
                        </a:rPr>
                        <a:t>GPL6106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418AB3"/>
                      </a:solidFill>
                      <a:prstDash val="solid"/>
                    </a:lnL>
                    <a:lnR w="12240">
                      <a:solidFill>
                        <a:srgbClr val="418AB3"/>
                      </a:solidFill>
                      <a:prstDash val="solid"/>
                    </a:lnR>
                    <a:lnT w="12240">
                      <a:solidFill>
                        <a:srgbClr val="418AB3"/>
                      </a:solidFill>
                      <a:prstDash val="solid"/>
                    </a:lnT>
                    <a:lnB w="12240">
                      <a:solidFill>
                        <a:srgbClr val="418AB3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chemeClr val="dk1"/>
                          </a:solidFill>
                          <a:latin typeface="Century Schoolbook"/>
                          <a:ea typeface="Arial"/>
                        </a:rPr>
                        <a:t>GPL6947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418AB3"/>
                      </a:solidFill>
                      <a:prstDash val="solid"/>
                    </a:lnL>
                    <a:lnR w="12240">
                      <a:solidFill>
                        <a:srgbClr val="418AB3"/>
                      </a:solidFill>
                      <a:prstDash val="solid"/>
                    </a:lnR>
                    <a:lnT w="12240">
                      <a:solidFill>
                        <a:srgbClr val="418AB3"/>
                      </a:solidFill>
                      <a:prstDash val="solid"/>
                    </a:lnT>
                    <a:lnB w="12240">
                      <a:solidFill>
                        <a:srgbClr val="418AB3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4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2060"/>
                          </a:solidFill>
                          <a:latin typeface="Century Schoolbook"/>
                          <a:ea typeface="Arial"/>
                        </a:rPr>
                        <a:t># of Normal / AML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418AB3"/>
                      </a:solidFill>
                      <a:prstDash val="solid"/>
                    </a:lnL>
                    <a:lnR w="12240">
                      <a:solidFill>
                        <a:srgbClr val="418AB3"/>
                      </a:solidFill>
                      <a:prstDash val="solid"/>
                    </a:lnR>
                    <a:lnT w="12240">
                      <a:solidFill>
                        <a:srgbClr val="418AB3"/>
                      </a:solidFill>
                      <a:prstDash val="solid"/>
                    </a:lnT>
                    <a:lnB w="12240">
                      <a:solidFill>
                        <a:srgbClr val="418AB3"/>
                      </a:solidFill>
                      <a:prstDash val="soli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chemeClr val="dk1"/>
                          </a:solidFill>
                          <a:latin typeface="Century Schoolbook"/>
                          <a:ea typeface="Arial"/>
                        </a:rPr>
                        <a:t>5 / 12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418AB3"/>
                      </a:solidFill>
                      <a:prstDash val="solid"/>
                    </a:lnL>
                    <a:lnR w="12240">
                      <a:solidFill>
                        <a:srgbClr val="418AB3"/>
                      </a:solidFill>
                      <a:prstDash val="solid"/>
                    </a:lnR>
                    <a:lnT w="12240">
                      <a:solidFill>
                        <a:srgbClr val="418AB3"/>
                      </a:solidFill>
                      <a:prstDash val="solid"/>
                    </a:lnT>
                    <a:lnB w="12240">
                      <a:solidFill>
                        <a:srgbClr val="418AB3"/>
                      </a:solidFill>
                      <a:prstDash val="soli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chemeClr val="dk1"/>
                          </a:solidFill>
                          <a:latin typeface="Century Schoolbook"/>
                          <a:ea typeface="Arial"/>
                        </a:rPr>
                        <a:t>31 / 90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418AB3"/>
                      </a:solidFill>
                      <a:prstDash val="solid"/>
                    </a:lnL>
                    <a:lnR w="12240">
                      <a:solidFill>
                        <a:srgbClr val="418AB3"/>
                      </a:solidFill>
                      <a:prstDash val="solid"/>
                    </a:lnR>
                    <a:lnT w="12240">
                      <a:solidFill>
                        <a:srgbClr val="418AB3"/>
                      </a:solidFill>
                      <a:prstDash val="solid"/>
                    </a:lnT>
                    <a:lnB w="12240">
                      <a:solidFill>
                        <a:srgbClr val="418AB3"/>
                      </a:solidFill>
                      <a:prstDash val="soli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3"/>
          <p:cNvSpPr/>
          <p:nvPr/>
        </p:nvSpPr>
        <p:spPr>
          <a:xfrm>
            <a:off x="717120" y="598680"/>
            <a:ext cx="348696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4000" b="1" strike="noStrike" spc="-1">
                <a:solidFill>
                  <a:srgbClr val="00B0F0"/>
                </a:solidFill>
                <a:latin typeface="Times New Roman"/>
                <a:ea typeface="Arial"/>
              </a:rPr>
              <a:t>Methods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1"/>
          <p:cNvSpPr/>
          <p:nvPr/>
        </p:nvSpPr>
        <p:spPr>
          <a:xfrm>
            <a:off x="717120" y="1686960"/>
            <a:ext cx="10111680" cy="374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2400" b="1" strike="noStrike" spc="-1">
                <a:solidFill>
                  <a:srgbClr val="002060"/>
                </a:solidFill>
                <a:latin typeface="Century Schoolbook"/>
                <a:ea typeface="Arial"/>
              </a:rPr>
              <a:t>Data Collection: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lang="en-US" sz="2400" b="0" strike="noStrike" spc="-1">
                <a:solidFill>
                  <a:srgbClr val="002060"/>
                </a:solidFill>
                <a:latin typeface="Century Schoolbook"/>
                <a:ea typeface="Arial"/>
              </a:rPr>
              <a:t>Transcriptional datasets from Gene Expression Omnibus (</a:t>
            </a:r>
            <a:r>
              <a:rPr lang="en-US" sz="2400" b="1" strike="noStrike" spc="-1">
                <a:solidFill>
                  <a:srgbClr val="002060"/>
                </a:solidFill>
                <a:latin typeface="Century Schoolbook"/>
                <a:ea typeface="Arial"/>
              </a:rPr>
              <a:t>GEO</a:t>
            </a:r>
            <a:r>
              <a:rPr lang="en-US" sz="2400" b="0" strike="noStrike" spc="-1">
                <a:solidFill>
                  <a:srgbClr val="002060"/>
                </a:solidFill>
                <a:latin typeface="Century Schoolbook"/>
                <a:ea typeface="Arial"/>
              </a:rPr>
              <a:t>)</a:t>
            </a:r>
            <a:r>
              <a:rPr lang="en-US" sz="2400" b="1" strike="noStrike" spc="-1">
                <a:solidFill>
                  <a:srgbClr val="002060"/>
                </a:solidFill>
                <a:latin typeface="Century Schoolbook"/>
                <a:ea typeface="Arial"/>
              </a:rPr>
              <a:t>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400" b="1" strike="noStrike" spc="-1">
                <a:solidFill>
                  <a:srgbClr val="002060"/>
                </a:solidFill>
                <a:latin typeface="Century Schoolbook"/>
                <a:ea typeface="Arial"/>
              </a:rPr>
              <a:t>Differential Expression Analysis: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lang="en-US" sz="2400" b="0" strike="noStrike" spc="-1">
                <a:solidFill>
                  <a:srgbClr val="002060"/>
                </a:solidFill>
                <a:latin typeface="Century Schoolbook"/>
                <a:ea typeface="Arial"/>
              </a:rPr>
              <a:t>R software and Limma package to identify </a:t>
            </a:r>
            <a:r>
              <a:rPr lang="en-US" sz="2400" b="1" strike="noStrike" spc="-1">
                <a:solidFill>
                  <a:srgbClr val="002060"/>
                </a:solidFill>
                <a:latin typeface="Century Schoolbook"/>
                <a:ea typeface="Arial"/>
              </a:rPr>
              <a:t>DEGs</a:t>
            </a:r>
            <a:r>
              <a:rPr lang="en-US" sz="2400" b="0" strike="noStrike" spc="-1">
                <a:solidFill>
                  <a:srgbClr val="002060"/>
                </a:solidFill>
                <a:latin typeface="Century Schoolbook"/>
                <a:ea typeface="Arial"/>
              </a:rPr>
              <a:t>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400" b="1" strike="noStrike" spc="-1">
                <a:solidFill>
                  <a:srgbClr val="002060"/>
                </a:solidFill>
                <a:latin typeface="Century Schoolbook"/>
                <a:ea typeface="Arial"/>
              </a:rPr>
              <a:t>Enrichment Analyses: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lang="en-US" sz="2400" b="0" strike="noStrike" spc="-1">
                <a:solidFill>
                  <a:srgbClr val="002060"/>
                </a:solidFill>
                <a:latin typeface="Century Schoolbook"/>
                <a:ea typeface="Arial"/>
              </a:rPr>
              <a:t>Gene Ontology (</a:t>
            </a:r>
            <a:r>
              <a:rPr lang="en-US" sz="2400" b="1" strike="noStrike" spc="-1">
                <a:solidFill>
                  <a:srgbClr val="002060"/>
                </a:solidFill>
                <a:latin typeface="Century Schoolbook"/>
                <a:ea typeface="Arial"/>
              </a:rPr>
              <a:t>GO</a:t>
            </a:r>
            <a:r>
              <a:rPr lang="en-US" sz="2400" b="0" strike="noStrike" spc="-1">
                <a:solidFill>
                  <a:srgbClr val="002060"/>
                </a:solidFill>
                <a:latin typeface="Century Schoolbook"/>
                <a:ea typeface="Arial"/>
              </a:rPr>
              <a:t>) and pathway databases (KEGG, Reactome, BioPlanet, Panther) to determine biological functions and pathways.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3"/>
          <p:cNvSpPr/>
          <p:nvPr/>
        </p:nvSpPr>
        <p:spPr>
          <a:xfrm>
            <a:off x="717120" y="598680"/>
            <a:ext cx="388260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4000" b="1" strike="noStrike" spc="-1">
                <a:solidFill>
                  <a:srgbClr val="00B0F0"/>
                </a:solidFill>
                <a:latin typeface="Times New Roman"/>
                <a:ea typeface="Arial"/>
              </a:rPr>
              <a:t>Methods (Cont.)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Box 2"/>
          <p:cNvSpPr/>
          <p:nvPr/>
        </p:nvSpPr>
        <p:spPr>
          <a:xfrm>
            <a:off x="717120" y="1615320"/>
            <a:ext cx="8888400" cy="411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2400" b="1" strike="noStrike" spc="-1">
                <a:solidFill>
                  <a:srgbClr val="002060"/>
                </a:solidFill>
                <a:latin typeface="Century Schoolbook"/>
                <a:ea typeface="Arial"/>
              </a:rPr>
              <a:t>Feature Selection: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lang="en-US" sz="2400" b="0" strike="noStrike" spc="-1">
                <a:solidFill>
                  <a:srgbClr val="002060"/>
                </a:solidFill>
                <a:latin typeface="Century Schoolbook"/>
                <a:ea typeface="Arial"/>
              </a:rPr>
              <a:t>Random forest algorithm to identify genes with high diagnostic potential.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400" b="1" strike="noStrike" spc="-1">
                <a:solidFill>
                  <a:srgbClr val="002060"/>
                </a:solidFill>
                <a:latin typeface="Century Schoolbook"/>
                <a:ea typeface="Arial"/>
              </a:rPr>
              <a:t>Diagnostic Validation: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lang="en-US" sz="2400" b="0" strike="noStrike" spc="-1">
                <a:solidFill>
                  <a:srgbClr val="002060"/>
                </a:solidFill>
                <a:latin typeface="Century Schoolbook"/>
                <a:ea typeface="Arial"/>
              </a:rPr>
              <a:t>Receiver Operator Characteristic (ROC) curve to assess diagnostic performance.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400" b="1" strike="noStrike" spc="-1">
                <a:solidFill>
                  <a:srgbClr val="002060"/>
                </a:solidFill>
                <a:latin typeface="Century Schoolbook"/>
                <a:ea typeface="Arial"/>
              </a:rPr>
              <a:t>Immune Correlation: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lang="en-US" sz="2400" b="0" strike="noStrike" spc="-1">
                <a:solidFill>
                  <a:srgbClr val="002060"/>
                </a:solidFill>
                <a:latin typeface="Century Schoolbook"/>
                <a:ea typeface="Arial"/>
              </a:rPr>
              <a:t>ESTIMATE algorithm used to calculate stromal/immune scores and assess correlations with gene expression.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3"/>
          <p:cNvSpPr/>
          <p:nvPr/>
        </p:nvSpPr>
        <p:spPr>
          <a:xfrm>
            <a:off x="2045520" y="1885320"/>
            <a:ext cx="7550640" cy="261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6600" b="0" strike="noStrike" spc="-1">
                <a:solidFill>
                  <a:srgbClr val="002060"/>
                </a:solidFill>
                <a:latin typeface="Century Schoolbook"/>
                <a:ea typeface="Arial"/>
              </a:rPr>
              <a:t>EDA</a:t>
            </a:r>
            <a:endParaRPr lang="en-US" sz="16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6"/>
          <p:cNvSpPr/>
          <p:nvPr/>
        </p:nvSpPr>
        <p:spPr>
          <a:xfrm>
            <a:off x="479160" y="244800"/>
            <a:ext cx="388260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4000" b="1" strike="noStrike" spc="-1">
                <a:solidFill>
                  <a:srgbClr val="00B0F0"/>
                </a:solidFill>
                <a:latin typeface="Times New Roman"/>
                <a:ea typeface="Arial"/>
              </a:rPr>
              <a:t>Box plot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Picture 3"/>
          <p:cNvPicPr/>
          <p:nvPr/>
        </p:nvPicPr>
        <p:blipFill>
          <a:blip r:embed="rId3"/>
          <a:srcRect l="3690" t="6106" r="1567" b="2230"/>
          <a:stretch/>
        </p:blipFill>
        <p:spPr>
          <a:xfrm>
            <a:off x="902520" y="299520"/>
            <a:ext cx="9703440" cy="6258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3"/>
          <p:cNvSpPr/>
          <p:nvPr/>
        </p:nvSpPr>
        <p:spPr>
          <a:xfrm>
            <a:off x="717120" y="598680"/>
            <a:ext cx="348696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4000" b="1" strike="noStrike" spc="-1">
                <a:solidFill>
                  <a:srgbClr val="00B0F0"/>
                </a:solidFill>
                <a:latin typeface="Times New Roman"/>
                <a:ea typeface="Arial"/>
              </a:rPr>
              <a:t>tSNE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Picture 2"/>
          <p:cNvPicPr/>
          <p:nvPr/>
        </p:nvPicPr>
        <p:blipFill>
          <a:blip r:embed="rId3"/>
          <a:srcRect t="4173"/>
          <a:stretch/>
        </p:blipFill>
        <p:spPr>
          <a:xfrm>
            <a:off x="2667960" y="12960"/>
            <a:ext cx="9523800" cy="6844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View">
      <a:majorFont>
        <a:latin typeface="Century Schoolbook"/>
        <a:ea typeface="Arial"/>
        <a:cs typeface="Arial"/>
      </a:majorFont>
      <a:minorFont>
        <a:latin typeface="Century Schoolbook"/>
        <a:ea typeface="Arial"/>
        <a:cs typeface="Arial"/>
      </a:minorFont>
    </a:fontScheme>
    <a:fmtScheme>
      <a:fillStyleLst>
        <a:solidFill>
          <a:schemeClr val="phClr"/>
        </a:solidFill>
        <a:solidFill>
          <a:schemeClr val="phClr">
            <a:tint val="60000"/>
          </a:schemeClr>
        </a:solidFill>
        <a:solidFill>
          <a:schemeClr val="phClr">
            <a:shade val="75000"/>
          </a:schemeClr>
        </a:solidFill>
      </a:fillStyleLst>
      <a:lnStyleLst>
        <a:ln w="9525" cap="flat" cmpd="sng" algn="ctr">
          <a:prstDash val="solid"/>
        </a:ln>
        <a:ln w="13970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4000"/>
                <a:shade val="98000"/>
                <a:lumMod val="102000"/>
              </a:schemeClr>
            </a:gs>
            <a:gs pos="100000">
              <a:schemeClr val="phClr">
                <a:tint val="98000"/>
                <a:shade val="78000"/>
              </a:schemeClr>
            </a:gs>
          </a:gsLst>
          <a:path path="circle">
            <a:fillToRect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View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View">
      <a:majorFont>
        <a:latin typeface="Century Schoolbook"/>
        <a:ea typeface="Arial"/>
        <a:cs typeface="Arial"/>
      </a:majorFont>
      <a:minorFont>
        <a:latin typeface="Century Schoolbook"/>
        <a:ea typeface="Arial"/>
        <a:cs typeface="Arial"/>
      </a:minorFont>
    </a:fontScheme>
    <a:fmtScheme>
      <a:fillStyleLst>
        <a:solidFill>
          <a:schemeClr val="phClr"/>
        </a:solidFill>
        <a:solidFill>
          <a:schemeClr val="phClr">
            <a:tint val="60000"/>
          </a:schemeClr>
        </a:solidFill>
        <a:solidFill>
          <a:schemeClr val="phClr">
            <a:shade val="75000"/>
          </a:schemeClr>
        </a:solidFill>
      </a:fillStyleLst>
      <a:lnStyleLst>
        <a:ln w="9525" cap="flat" cmpd="sng" algn="ctr">
          <a:prstDash val="solid"/>
        </a:ln>
        <a:ln w="13970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4000"/>
                <a:shade val="98000"/>
                <a:lumMod val="102000"/>
              </a:schemeClr>
            </a:gs>
            <a:gs pos="100000">
              <a:schemeClr val="phClr">
                <a:tint val="98000"/>
                <a:shade val="78000"/>
              </a:schemeClr>
            </a:gs>
          </a:gsLst>
          <a:path path="circle">
            <a:fillToRect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View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View">
      <a:majorFont>
        <a:latin typeface="Century Schoolbook"/>
        <a:ea typeface="Arial"/>
        <a:cs typeface="Arial"/>
      </a:majorFont>
      <a:minorFont>
        <a:latin typeface="Century Schoolbook"/>
        <a:ea typeface="Arial"/>
        <a:cs typeface="Arial"/>
      </a:minorFont>
    </a:fontScheme>
    <a:fmtScheme>
      <a:fillStyleLst>
        <a:solidFill>
          <a:schemeClr val="phClr"/>
        </a:solidFill>
        <a:solidFill>
          <a:schemeClr val="phClr">
            <a:tint val="60000"/>
          </a:schemeClr>
        </a:solidFill>
        <a:solidFill>
          <a:schemeClr val="phClr">
            <a:shade val="75000"/>
          </a:schemeClr>
        </a:solidFill>
      </a:fillStyleLst>
      <a:lnStyleLst>
        <a:ln w="9525" cap="flat" cmpd="sng" algn="ctr">
          <a:prstDash val="solid"/>
        </a:ln>
        <a:ln w="13970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4000"/>
                <a:shade val="98000"/>
                <a:lumMod val="102000"/>
              </a:schemeClr>
            </a:gs>
            <a:gs pos="100000">
              <a:schemeClr val="phClr">
                <a:tint val="98000"/>
                <a:shade val="78000"/>
              </a:schemeClr>
            </a:gs>
          </a:gsLst>
          <a:path path="circle">
            <a:fillToRect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View">
      <a:majorFont>
        <a:latin typeface="Century Schoolbook"/>
        <a:ea typeface="Arial"/>
        <a:cs typeface="Arial"/>
      </a:majorFont>
      <a:minorFont>
        <a:latin typeface="Century Schoolbook"/>
        <a:ea typeface="Arial"/>
        <a:cs typeface="Arial"/>
      </a:minorFont>
    </a:fontScheme>
    <a:fmtScheme>
      <a:fillStyleLst>
        <a:solidFill>
          <a:schemeClr val="phClr"/>
        </a:solidFill>
        <a:solidFill>
          <a:schemeClr val="phClr">
            <a:tint val="60000"/>
          </a:schemeClr>
        </a:solidFill>
        <a:solidFill>
          <a:schemeClr val="phClr">
            <a:shade val="75000"/>
          </a:schemeClr>
        </a:solidFill>
      </a:fillStyleLst>
      <a:lnStyleLst>
        <a:ln w="9525" cap="flat" cmpd="sng" algn="ctr">
          <a:prstDash val="solid"/>
        </a:ln>
        <a:ln w="13970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4000"/>
                <a:shade val="98000"/>
                <a:lumMod val="102000"/>
              </a:schemeClr>
            </a:gs>
            <a:gs pos="100000">
              <a:schemeClr val="phClr">
                <a:tint val="98000"/>
                <a:shade val="78000"/>
              </a:schemeClr>
            </a:gs>
          </a:gsLst>
          <a:path path="circle">
            <a:fillToRect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ew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View">
      <a:majorFont>
        <a:latin typeface="Century Schoolbook"/>
        <a:ea typeface="Arial"/>
        <a:cs typeface="Arial"/>
      </a:majorFont>
      <a:minorFont>
        <a:latin typeface="Century Schoolbook"/>
        <a:ea typeface="Arial"/>
        <a:cs typeface="Arial"/>
      </a:minorFont>
    </a:fontScheme>
    <a:fmtScheme>
      <a:fillStyleLst>
        <a:solidFill>
          <a:schemeClr val="phClr"/>
        </a:solidFill>
        <a:solidFill>
          <a:schemeClr val="phClr">
            <a:tint val="60000"/>
          </a:schemeClr>
        </a:solidFill>
        <a:solidFill>
          <a:schemeClr val="phClr">
            <a:shade val="75000"/>
          </a:schemeClr>
        </a:solidFill>
      </a:fillStyleLst>
      <a:lnStyleLst>
        <a:ln w="9525" cap="flat" cmpd="sng" algn="ctr">
          <a:prstDash val="solid"/>
        </a:ln>
        <a:ln w="13970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4000"/>
                <a:shade val="98000"/>
                <a:lumMod val="102000"/>
              </a:schemeClr>
            </a:gs>
            <a:gs pos="100000">
              <a:schemeClr val="phClr">
                <a:tint val="98000"/>
                <a:shade val="78000"/>
              </a:schemeClr>
            </a:gs>
          </a:gsLst>
          <a:path path="circle">
            <a:fillToRect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View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View">
      <a:majorFont>
        <a:latin typeface="Century Schoolbook"/>
        <a:ea typeface="Arial"/>
        <a:cs typeface="Arial"/>
      </a:majorFont>
      <a:minorFont>
        <a:latin typeface="Century Schoolbook"/>
        <a:ea typeface="Arial"/>
        <a:cs typeface="Arial"/>
      </a:minorFont>
    </a:fontScheme>
    <a:fmtScheme>
      <a:fillStyleLst>
        <a:solidFill>
          <a:schemeClr val="phClr"/>
        </a:solidFill>
        <a:solidFill>
          <a:schemeClr val="phClr">
            <a:tint val="60000"/>
          </a:schemeClr>
        </a:solidFill>
        <a:solidFill>
          <a:schemeClr val="phClr">
            <a:shade val="75000"/>
          </a:schemeClr>
        </a:solidFill>
      </a:fillStyleLst>
      <a:lnStyleLst>
        <a:ln w="9525" cap="flat" cmpd="sng" algn="ctr">
          <a:prstDash val="solid"/>
        </a:ln>
        <a:ln w="13970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4000"/>
                <a:shade val="98000"/>
                <a:lumMod val="102000"/>
              </a:schemeClr>
            </a:gs>
            <a:gs pos="100000">
              <a:schemeClr val="phClr">
                <a:tint val="98000"/>
                <a:shade val="78000"/>
              </a:schemeClr>
            </a:gs>
          </a:gsLst>
          <a:path path="circle">
            <a:fillToRect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View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View">
      <a:majorFont>
        <a:latin typeface="Century Schoolbook"/>
        <a:ea typeface="Arial"/>
        <a:cs typeface="Arial"/>
      </a:majorFont>
      <a:minorFont>
        <a:latin typeface="Century Schoolbook"/>
        <a:ea typeface="Arial"/>
        <a:cs typeface="Arial"/>
      </a:minorFont>
    </a:fontScheme>
    <a:fmtScheme>
      <a:fillStyleLst>
        <a:solidFill>
          <a:schemeClr val="phClr"/>
        </a:solidFill>
        <a:solidFill>
          <a:schemeClr val="phClr">
            <a:tint val="60000"/>
          </a:schemeClr>
        </a:solidFill>
        <a:solidFill>
          <a:schemeClr val="phClr">
            <a:shade val="75000"/>
          </a:schemeClr>
        </a:solidFill>
      </a:fillStyleLst>
      <a:lnStyleLst>
        <a:ln w="9525" cap="flat" cmpd="sng" algn="ctr">
          <a:prstDash val="solid"/>
        </a:ln>
        <a:ln w="13970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4000"/>
                <a:shade val="98000"/>
                <a:lumMod val="102000"/>
              </a:schemeClr>
            </a:gs>
            <a:gs pos="100000">
              <a:schemeClr val="phClr">
                <a:tint val="98000"/>
                <a:shade val="78000"/>
              </a:schemeClr>
            </a:gs>
          </a:gsLst>
          <a:path path="circle">
            <a:fillToRect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View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View">
      <a:majorFont>
        <a:latin typeface="Century Schoolbook"/>
        <a:ea typeface="Arial"/>
        <a:cs typeface="Arial"/>
      </a:majorFont>
      <a:minorFont>
        <a:latin typeface="Century Schoolbook"/>
        <a:ea typeface="Arial"/>
        <a:cs typeface="Arial"/>
      </a:minorFont>
    </a:fontScheme>
    <a:fmtScheme>
      <a:fillStyleLst>
        <a:solidFill>
          <a:schemeClr val="phClr"/>
        </a:solidFill>
        <a:solidFill>
          <a:schemeClr val="phClr">
            <a:tint val="60000"/>
          </a:schemeClr>
        </a:solidFill>
        <a:solidFill>
          <a:schemeClr val="phClr">
            <a:shade val="75000"/>
          </a:schemeClr>
        </a:solidFill>
      </a:fillStyleLst>
      <a:lnStyleLst>
        <a:ln w="9525" cap="flat" cmpd="sng" algn="ctr">
          <a:prstDash val="solid"/>
        </a:ln>
        <a:ln w="13970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4000"/>
                <a:shade val="98000"/>
                <a:lumMod val="102000"/>
              </a:schemeClr>
            </a:gs>
            <a:gs pos="100000">
              <a:schemeClr val="phClr">
                <a:tint val="98000"/>
                <a:shade val="78000"/>
              </a:schemeClr>
            </a:gs>
          </a:gsLst>
          <a:path path="circle">
            <a:fillToRect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View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View">
      <a:majorFont>
        <a:latin typeface="Century Schoolbook"/>
        <a:ea typeface="Arial"/>
        <a:cs typeface="Arial"/>
      </a:majorFont>
      <a:minorFont>
        <a:latin typeface="Century Schoolbook"/>
        <a:ea typeface="Arial"/>
        <a:cs typeface="Arial"/>
      </a:minorFont>
    </a:fontScheme>
    <a:fmtScheme>
      <a:fillStyleLst>
        <a:solidFill>
          <a:schemeClr val="phClr"/>
        </a:solidFill>
        <a:solidFill>
          <a:schemeClr val="phClr">
            <a:tint val="60000"/>
          </a:schemeClr>
        </a:solidFill>
        <a:solidFill>
          <a:schemeClr val="phClr">
            <a:shade val="75000"/>
          </a:schemeClr>
        </a:solidFill>
      </a:fillStyleLst>
      <a:lnStyleLst>
        <a:ln w="9525" cap="flat" cmpd="sng" algn="ctr">
          <a:prstDash val="solid"/>
        </a:ln>
        <a:ln w="13970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4000"/>
                <a:shade val="98000"/>
                <a:lumMod val="102000"/>
              </a:schemeClr>
            </a:gs>
            <a:gs pos="100000">
              <a:schemeClr val="phClr">
                <a:tint val="98000"/>
                <a:shade val="78000"/>
              </a:schemeClr>
            </a:gs>
          </a:gsLst>
          <a:path path="circle">
            <a:fillToRect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View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View">
      <a:majorFont>
        <a:latin typeface="Century Schoolbook"/>
        <a:ea typeface="Arial"/>
        <a:cs typeface="Arial"/>
      </a:majorFont>
      <a:minorFont>
        <a:latin typeface="Century Schoolbook"/>
        <a:ea typeface="Arial"/>
        <a:cs typeface="Arial"/>
      </a:minorFont>
    </a:fontScheme>
    <a:fmtScheme>
      <a:fillStyleLst>
        <a:solidFill>
          <a:schemeClr val="phClr"/>
        </a:solidFill>
        <a:solidFill>
          <a:schemeClr val="phClr">
            <a:tint val="60000"/>
          </a:schemeClr>
        </a:solidFill>
        <a:solidFill>
          <a:schemeClr val="phClr">
            <a:shade val="75000"/>
          </a:schemeClr>
        </a:solidFill>
      </a:fillStyleLst>
      <a:lnStyleLst>
        <a:ln w="9525" cap="flat" cmpd="sng" algn="ctr">
          <a:prstDash val="solid"/>
        </a:ln>
        <a:ln w="13970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4000"/>
                <a:shade val="98000"/>
                <a:lumMod val="102000"/>
              </a:schemeClr>
            </a:gs>
            <a:gs pos="100000">
              <a:schemeClr val="phClr">
                <a:tint val="98000"/>
                <a:shade val="78000"/>
              </a:schemeClr>
            </a:gs>
          </a:gsLst>
          <a:path path="circle">
            <a:fillToRect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View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View">
      <a:majorFont>
        <a:latin typeface="Century Schoolbook"/>
        <a:ea typeface="Arial"/>
        <a:cs typeface="Arial"/>
      </a:majorFont>
      <a:minorFont>
        <a:latin typeface="Century Schoolbook"/>
        <a:ea typeface="Arial"/>
        <a:cs typeface="Arial"/>
      </a:minorFont>
    </a:fontScheme>
    <a:fmtScheme>
      <a:fillStyleLst>
        <a:solidFill>
          <a:schemeClr val="phClr"/>
        </a:solidFill>
        <a:solidFill>
          <a:schemeClr val="phClr">
            <a:tint val="60000"/>
          </a:schemeClr>
        </a:solidFill>
        <a:solidFill>
          <a:schemeClr val="phClr">
            <a:shade val="75000"/>
          </a:schemeClr>
        </a:solidFill>
      </a:fillStyleLst>
      <a:lnStyleLst>
        <a:ln w="9525" cap="flat" cmpd="sng" algn="ctr">
          <a:prstDash val="solid"/>
        </a:ln>
        <a:ln w="13970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4000"/>
                <a:shade val="98000"/>
                <a:lumMod val="102000"/>
              </a:schemeClr>
            </a:gs>
            <a:gs pos="100000">
              <a:schemeClr val="phClr">
                <a:tint val="98000"/>
                <a:shade val="78000"/>
              </a:schemeClr>
            </a:gs>
          </a:gsLst>
          <a:path path="circle">
            <a:fillToRect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93</TotalTime>
  <Words>548</Words>
  <Application>Microsoft Office PowerPoint</Application>
  <PresentationFormat>Widescreen</PresentationFormat>
  <Paragraphs>97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24</vt:i4>
      </vt:variant>
    </vt:vector>
  </HeadingPairs>
  <TitlesOfParts>
    <vt:vector size="42" baseType="lpstr">
      <vt:lpstr>Arial</vt:lpstr>
      <vt:lpstr>Century Schoolbook</vt:lpstr>
      <vt:lpstr>Symbol</vt:lpstr>
      <vt:lpstr>Tahoma</vt:lpstr>
      <vt:lpstr>Times New Roman</vt:lpstr>
      <vt:lpstr>Wingdings</vt:lpstr>
      <vt:lpstr>Wingdings 2</vt:lpstr>
      <vt:lpstr>View</vt:lpstr>
      <vt:lpstr>View</vt:lpstr>
      <vt:lpstr>View</vt:lpstr>
      <vt:lpstr>View</vt:lpstr>
      <vt:lpstr>View</vt:lpstr>
      <vt:lpstr>View</vt:lpstr>
      <vt:lpstr>View</vt:lpstr>
      <vt:lpstr>View</vt:lpstr>
      <vt:lpstr>View</vt:lpstr>
      <vt:lpstr>View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mitsuha pl</dc:creator>
  <dc:description/>
  <cp:lastModifiedBy>mitsuha pl</cp:lastModifiedBy>
  <cp:revision>38</cp:revision>
  <dcterms:created xsi:type="dcterms:W3CDTF">2025-01-24T04:13:14Z</dcterms:created>
  <dcterms:modified xsi:type="dcterms:W3CDTF">2025-02-06T04:34:18Z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24</vt:i4>
  </property>
  <property fmtid="{D5CDD505-2E9C-101B-9397-08002B2CF9AE}" pid="4" name="PresentationFormat">
    <vt:lpwstr>On-screen Show (4:3)</vt:lpwstr>
  </property>
  <property fmtid="{D5CDD505-2E9C-101B-9397-08002B2CF9AE}" pid="5" name="Slides">
    <vt:i4>24</vt:i4>
  </property>
</Properties>
</file>