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72" r:id="rId3"/>
    <p:sldId id="273" r:id="rId4"/>
    <p:sldId id="259" r:id="rId5"/>
    <p:sldId id="260" r:id="rId6"/>
    <p:sldId id="261" r:id="rId7"/>
    <p:sldId id="262" r:id="rId8"/>
    <p:sldId id="269" r:id="rId9"/>
    <p:sldId id="263" r:id="rId10"/>
    <p:sldId id="264" r:id="rId11"/>
    <p:sldId id="270" r:id="rId12"/>
    <p:sldId id="274" r:id="rId13"/>
    <p:sldId id="276" r:id="rId14"/>
    <p:sldId id="275" r:id="rId15"/>
    <p:sldId id="26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06" autoAdjust="0"/>
    <p:restoredTop sz="94660"/>
  </p:normalViewPr>
  <p:slideViewPr>
    <p:cSldViewPr>
      <p:cViewPr>
        <p:scale>
          <a:sx n="66" d="100"/>
          <a:sy n="66" d="100"/>
        </p:scale>
        <p:origin x="708"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 Id="rId5" Type="http://schemas.openxmlformats.org/officeDocument/2006/relationships/image" Target="../media/image12.jpeg"/><Relationship Id="rId4" Type="http://schemas.openxmlformats.org/officeDocument/2006/relationships/image" Target="../media/image11.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 Id="rId5" Type="http://schemas.openxmlformats.org/officeDocument/2006/relationships/image" Target="../media/image12.jpeg"/><Relationship Id="rId4" Type="http://schemas.openxmlformats.org/officeDocument/2006/relationships/image" Target="../media/image1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F5AE2D-3523-486E-9899-7B231654C8F7}"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IN"/>
        </a:p>
      </dgm:t>
    </dgm:pt>
    <dgm:pt modelId="{0E4DDFB4-F311-42BE-86AC-744FC240E592}">
      <dgm:prSet phldrT="[Text]" custT="1"/>
      <dgm:spPr/>
      <dgm:t>
        <a:bodyPr/>
        <a:lstStyle/>
        <a:p>
          <a:r>
            <a:rPr lang="en-US" sz="2400" dirty="0"/>
            <a:t>Manager and Supervisor</a:t>
          </a:r>
          <a:endParaRPr lang="en-IN" sz="2400" dirty="0"/>
        </a:p>
      </dgm:t>
    </dgm:pt>
    <dgm:pt modelId="{AC9110C9-169D-4B13-AA4B-77CF65B24418}" type="parTrans" cxnId="{A48FC86E-EA79-4F2A-B4AB-07B9F9360505}">
      <dgm:prSet/>
      <dgm:spPr/>
      <dgm:t>
        <a:bodyPr/>
        <a:lstStyle/>
        <a:p>
          <a:endParaRPr lang="en-IN"/>
        </a:p>
      </dgm:t>
    </dgm:pt>
    <dgm:pt modelId="{50DDF046-885B-4CB0-8A6C-E93FA9F791BD}" type="sibTrans" cxnId="{A48FC86E-EA79-4F2A-B4AB-07B9F9360505}">
      <dgm:prSet/>
      <dgm:spPr/>
      <dgm:t>
        <a:bodyPr/>
        <a:lstStyle/>
        <a:p>
          <a:endParaRPr lang="en-IN"/>
        </a:p>
      </dgm:t>
    </dgm:pt>
    <dgm:pt modelId="{C4E8443A-1D0E-423C-8A14-B272A147B018}" type="asst">
      <dgm:prSet phldrT="[Text]"/>
      <dgm:spPr/>
      <dgm:t>
        <a:bodyPr/>
        <a:lstStyle/>
        <a:p>
          <a:r>
            <a:rPr lang="en-US" dirty="0"/>
            <a:t>Human Resources</a:t>
          </a:r>
          <a:endParaRPr lang="en-IN" dirty="0"/>
        </a:p>
      </dgm:t>
    </dgm:pt>
    <dgm:pt modelId="{9BFCB5DC-7B10-4D60-AA1D-E71A02908BFF}" type="parTrans" cxnId="{5C605A7A-8A21-4F41-BFAA-A09408AFC185}">
      <dgm:prSet/>
      <dgm:spPr/>
      <dgm:t>
        <a:bodyPr/>
        <a:lstStyle/>
        <a:p>
          <a:endParaRPr lang="en-IN"/>
        </a:p>
      </dgm:t>
    </dgm:pt>
    <dgm:pt modelId="{BA76E401-B554-412D-84C4-3C878CCEEB67}" type="sibTrans" cxnId="{5C605A7A-8A21-4F41-BFAA-A09408AFC185}">
      <dgm:prSet/>
      <dgm:spPr/>
      <dgm:t>
        <a:bodyPr/>
        <a:lstStyle/>
        <a:p>
          <a:endParaRPr lang="en-IN"/>
        </a:p>
      </dgm:t>
    </dgm:pt>
    <dgm:pt modelId="{9D7A6348-8428-4A34-9CB4-16041DFCDDAA}">
      <dgm:prSet phldrT="[Text]"/>
      <dgm:spPr/>
      <dgm:t>
        <a:bodyPr/>
        <a:lstStyle/>
        <a:p>
          <a:r>
            <a:rPr lang="en-US" dirty="0"/>
            <a:t>Employer</a:t>
          </a:r>
          <a:endParaRPr lang="en-IN" dirty="0"/>
        </a:p>
      </dgm:t>
    </dgm:pt>
    <dgm:pt modelId="{525A97E3-E3D6-4794-B40E-B5A4B81D5A1A}" type="parTrans" cxnId="{18AC951B-43D7-4FCD-9852-9535260F420A}">
      <dgm:prSet/>
      <dgm:spPr/>
      <dgm:t>
        <a:bodyPr/>
        <a:lstStyle/>
        <a:p>
          <a:endParaRPr lang="en-IN"/>
        </a:p>
      </dgm:t>
    </dgm:pt>
    <dgm:pt modelId="{CA3DD5D4-2077-4926-9CE9-2034D8F0E342}" type="sibTrans" cxnId="{18AC951B-43D7-4FCD-9852-9535260F420A}">
      <dgm:prSet/>
      <dgm:spPr/>
      <dgm:t>
        <a:bodyPr/>
        <a:lstStyle/>
        <a:p>
          <a:endParaRPr lang="en-IN"/>
        </a:p>
      </dgm:t>
    </dgm:pt>
    <dgm:pt modelId="{8E671494-842E-443D-9272-5E769FFB1F0F}">
      <dgm:prSet phldrT="[Text]"/>
      <dgm:spPr/>
      <dgm:t>
        <a:bodyPr/>
        <a:lstStyle/>
        <a:p>
          <a:r>
            <a:rPr lang="en-US" dirty="0"/>
            <a:t>Employee</a:t>
          </a:r>
          <a:endParaRPr lang="en-IN" dirty="0"/>
        </a:p>
      </dgm:t>
    </dgm:pt>
    <dgm:pt modelId="{15F3CFA2-59F5-4924-ABD0-AF3CCCEC2267}" type="parTrans" cxnId="{D0AE7324-2A83-44B3-89E3-5C4A7D981526}">
      <dgm:prSet/>
      <dgm:spPr/>
      <dgm:t>
        <a:bodyPr/>
        <a:lstStyle/>
        <a:p>
          <a:endParaRPr lang="en-IN"/>
        </a:p>
      </dgm:t>
    </dgm:pt>
    <dgm:pt modelId="{3304E5DF-1A47-41E2-B432-36A45944F2BB}" type="sibTrans" cxnId="{D0AE7324-2A83-44B3-89E3-5C4A7D981526}">
      <dgm:prSet/>
      <dgm:spPr/>
      <dgm:t>
        <a:bodyPr/>
        <a:lstStyle/>
        <a:p>
          <a:endParaRPr lang="en-IN"/>
        </a:p>
      </dgm:t>
    </dgm:pt>
    <dgm:pt modelId="{AFA07CC1-C6E4-48CA-8005-18BE41BE8D8D}">
      <dgm:prSet/>
      <dgm:spPr/>
      <dgm:t>
        <a:bodyPr/>
        <a:lstStyle/>
        <a:p>
          <a:r>
            <a:rPr lang="en-US" dirty="0"/>
            <a:t>Team Leader </a:t>
          </a:r>
          <a:endParaRPr lang="en-IN" dirty="0"/>
        </a:p>
      </dgm:t>
    </dgm:pt>
    <dgm:pt modelId="{D6D4FE81-67EA-46AC-8A1D-D4D230F5A73F}" type="parTrans" cxnId="{325B9DA3-0630-4208-878E-E8B73F496AA2}">
      <dgm:prSet/>
      <dgm:spPr/>
      <dgm:t>
        <a:bodyPr/>
        <a:lstStyle/>
        <a:p>
          <a:endParaRPr lang="en-IN"/>
        </a:p>
      </dgm:t>
    </dgm:pt>
    <dgm:pt modelId="{46C40077-3346-4196-B678-3F733FF05BF0}" type="sibTrans" cxnId="{325B9DA3-0630-4208-878E-E8B73F496AA2}">
      <dgm:prSet/>
      <dgm:spPr/>
      <dgm:t>
        <a:bodyPr/>
        <a:lstStyle/>
        <a:p>
          <a:endParaRPr lang="en-IN"/>
        </a:p>
      </dgm:t>
    </dgm:pt>
    <dgm:pt modelId="{B7BB0DF5-7535-4465-AB02-D39CD3AB99C2}" type="pres">
      <dgm:prSet presAssocID="{ECF5AE2D-3523-486E-9899-7B231654C8F7}" presName="hierChild1" presStyleCnt="0">
        <dgm:presLayoutVars>
          <dgm:chPref val="1"/>
          <dgm:dir/>
          <dgm:animOne val="branch"/>
          <dgm:animLvl val="lvl"/>
          <dgm:resizeHandles/>
        </dgm:presLayoutVars>
      </dgm:prSet>
      <dgm:spPr/>
      <dgm:t>
        <a:bodyPr/>
        <a:lstStyle/>
        <a:p>
          <a:endParaRPr lang="en-US"/>
        </a:p>
      </dgm:t>
    </dgm:pt>
    <dgm:pt modelId="{8BFDA9E4-E444-4408-BA8C-1CD5C3E2CA7A}" type="pres">
      <dgm:prSet presAssocID="{0E4DDFB4-F311-42BE-86AC-744FC240E592}" presName="hierRoot1" presStyleCnt="0"/>
      <dgm:spPr/>
    </dgm:pt>
    <dgm:pt modelId="{D4C680F5-5A1F-4A57-9784-11FBE94AD693}" type="pres">
      <dgm:prSet presAssocID="{0E4DDFB4-F311-42BE-86AC-744FC240E592}" presName="composite" presStyleCnt="0"/>
      <dgm:spPr/>
    </dgm:pt>
    <dgm:pt modelId="{C528410D-5DA5-4EC0-9C15-217E9A40E660}" type="pres">
      <dgm:prSet presAssocID="{0E4DDFB4-F311-42BE-86AC-744FC240E592}" presName="image" presStyleLbl="node0"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5FC74814-C312-4890-91D1-036D796EC70F}" type="pres">
      <dgm:prSet presAssocID="{0E4DDFB4-F311-42BE-86AC-744FC240E592}" presName="text" presStyleLbl="revTx" presStyleIdx="0" presStyleCnt="5">
        <dgm:presLayoutVars>
          <dgm:chPref val="3"/>
        </dgm:presLayoutVars>
      </dgm:prSet>
      <dgm:spPr/>
      <dgm:t>
        <a:bodyPr/>
        <a:lstStyle/>
        <a:p>
          <a:endParaRPr lang="en-US"/>
        </a:p>
      </dgm:t>
    </dgm:pt>
    <dgm:pt modelId="{6288032B-D325-4271-8809-837F5806652B}" type="pres">
      <dgm:prSet presAssocID="{0E4DDFB4-F311-42BE-86AC-744FC240E592}" presName="hierChild2" presStyleCnt="0"/>
      <dgm:spPr/>
    </dgm:pt>
    <dgm:pt modelId="{7386005D-9F81-4F6C-811B-687859B112F6}" type="pres">
      <dgm:prSet presAssocID="{9BFCB5DC-7B10-4D60-AA1D-E71A02908BFF}" presName="Name10" presStyleLbl="parChTrans1D2" presStyleIdx="0" presStyleCnt="4"/>
      <dgm:spPr/>
      <dgm:t>
        <a:bodyPr/>
        <a:lstStyle/>
        <a:p>
          <a:endParaRPr lang="en-US"/>
        </a:p>
      </dgm:t>
    </dgm:pt>
    <dgm:pt modelId="{A999B23E-079D-4635-B379-AE7AFEAA255F}" type="pres">
      <dgm:prSet presAssocID="{C4E8443A-1D0E-423C-8A14-B272A147B018}" presName="hierRoot2" presStyleCnt="0"/>
      <dgm:spPr/>
    </dgm:pt>
    <dgm:pt modelId="{BCB7ECA6-F180-4577-AE4F-C6726CF3936D}" type="pres">
      <dgm:prSet presAssocID="{C4E8443A-1D0E-423C-8A14-B272A147B018}" presName="composite2" presStyleCnt="0"/>
      <dgm:spPr/>
    </dgm:pt>
    <dgm:pt modelId="{D3B63033-92BF-473B-AD8F-F236100DCF01}" type="pres">
      <dgm:prSet presAssocID="{C4E8443A-1D0E-423C-8A14-B272A147B018}" presName="image2" presStyleLbl="asst1" presStyleIdx="0" presStyleCnt="1"/>
      <dgm:spPr>
        <a:blipFill>
          <a:blip xmlns:r="http://schemas.openxmlformats.org/officeDocument/2006/relationships" r:embed="rId2">
            <a:extLst>
              <a:ext uri="{28A0092B-C50C-407E-A947-70E740481C1C}">
                <a14:useLocalDpi xmlns:a14="http://schemas.microsoft.com/office/drawing/2010/main" val="0"/>
              </a:ext>
            </a:extLst>
          </a:blip>
          <a:srcRect/>
          <a:stretch>
            <a:fillRect l="-23000" r="-23000"/>
          </a:stretch>
        </a:blipFill>
      </dgm:spPr>
    </dgm:pt>
    <dgm:pt modelId="{27614192-6F78-4457-85CC-0AB5EBC491EC}" type="pres">
      <dgm:prSet presAssocID="{C4E8443A-1D0E-423C-8A14-B272A147B018}" presName="text2" presStyleLbl="revTx" presStyleIdx="1" presStyleCnt="5">
        <dgm:presLayoutVars>
          <dgm:chPref val="3"/>
        </dgm:presLayoutVars>
      </dgm:prSet>
      <dgm:spPr/>
      <dgm:t>
        <a:bodyPr/>
        <a:lstStyle/>
        <a:p>
          <a:endParaRPr lang="en-US"/>
        </a:p>
      </dgm:t>
    </dgm:pt>
    <dgm:pt modelId="{180AFF18-F4F2-4224-8F34-0646FB4673A9}" type="pres">
      <dgm:prSet presAssocID="{C4E8443A-1D0E-423C-8A14-B272A147B018}" presName="hierChild3" presStyleCnt="0"/>
      <dgm:spPr/>
    </dgm:pt>
    <dgm:pt modelId="{A451C9E7-84E6-4D9A-9F0F-08A46DC24CF7}" type="pres">
      <dgm:prSet presAssocID="{D6D4FE81-67EA-46AC-8A1D-D4D230F5A73F}" presName="Name10" presStyleLbl="parChTrans1D2" presStyleIdx="1" presStyleCnt="4"/>
      <dgm:spPr/>
      <dgm:t>
        <a:bodyPr/>
        <a:lstStyle/>
        <a:p>
          <a:endParaRPr lang="en-US"/>
        </a:p>
      </dgm:t>
    </dgm:pt>
    <dgm:pt modelId="{7643AC36-B12C-4D28-9257-F6D4AE254E95}" type="pres">
      <dgm:prSet presAssocID="{AFA07CC1-C6E4-48CA-8005-18BE41BE8D8D}" presName="hierRoot2" presStyleCnt="0"/>
      <dgm:spPr/>
    </dgm:pt>
    <dgm:pt modelId="{F7048858-57B9-4A5F-B169-CEC7F45A1B4E}" type="pres">
      <dgm:prSet presAssocID="{AFA07CC1-C6E4-48CA-8005-18BE41BE8D8D}" presName="composite2" presStyleCnt="0"/>
      <dgm:spPr/>
    </dgm:pt>
    <dgm:pt modelId="{89DDF2EF-43E0-4C7F-AE86-E965A01153F7}" type="pres">
      <dgm:prSet presAssocID="{AFA07CC1-C6E4-48CA-8005-18BE41BE8D8D}" presName="image2" presStyleLbl="node2" presStyleIdx="0"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dgm:spPr>
    </dgm:pt>
    <dgm:pt modelId="{5FA831C0-B118-4B92-8FAD-746368C7BA1C}" type="pres">
      <dgm:prSet presAssocID="{AFA07CC1-C6E4-48CA-8005-18BE41BE8D8D}" presName="text2" presStyleLbl="revTx" presStyleIdx="2" presStyleCnt="5">
        <dgm:presLayoutVars>
          <dgm:chPref val="3"/>
        </dgm:presLayoutVars>
      </dgm:prSet>
      <dgm:spPr/>
      <dgm:t>
        <a:bodyPr/>
        <a:lstStyle/>
        <a:p>
          <a:endParaRPr lang="en-US"/>
        </a:p>
      </dgm:t>
    </dgm:pt>
    <dgm:pt modelId="{92B8CF2B-0C71-4C27-93DD-2576186E486E}" type="pres">
      <dgm:prSet presAssocID="{AFA07CC1-C6E4-48CA-8005-18BE41BE8D8D}" presName="hierChild3" presStyleCnt="0"/>
      <dgm:spPr/>
    </dgm:pt>
    <dgm:pt modelId="{34E5C4A1-435D-45A2-8C4D-DAC834D18BA5}" type="pres">
      <dgm:prSet presAssocID="{525A97E3-E3D6-4794-B40E-B5A4B81D5A1A}" presName="Name10" presStyleLbl="parChTrans1D2" presStyleIdx="2" presStyleCnt="4"/>
      <dgm:spPr/>
      <dgm:t>
        <a:bodyPr/>
        <a:lstStyle/>
        <a:p>
          <a:endParaRPr lang="en-US"/>
        </a:p>
      </dgm:t>
    </dgm:pt>
    <dgm:pt modelId="{0EFA2B48-FF1F-4B5C-AAF3-9A9A6909BD18}" type="pres">
      <dgm:prSet presAssocID="{9D7A6348-8428-4A34-9CB4-16041DFCDDAA}" presName="hierRoot2" presStyleCnt="0"/>
      <dgm:spPr/>
    </dgm:pt>
    <dgm:pt modelId="{4F66DC2B-ABF2-480C-A4DE-5DACF871952C}" type="pres">
      <dgm:prSet presAssocID="{9D7A6348-8428-4A34-9CB4-16041DFCDDAA}" presName="composite2" presStyleCnt="0"/>
      <dgm:spPr/>
    </dgm:pt>
    <dgm:pt modelId="{A6C18AD6-2BB9-4284-A7A7-716496139426}" type="pres">
      <dgm:prSet presAssocID="{9D7A6348-8428-4A34-9CB4-16041DFCDDAA}" presName="image2" presStyleLbl="node2" presStyleIdx="1" presStyleCnt="3"/>
      <dgm:spPr>
        <a:blipFill>
          <a:blip xmlns:r="http://schemas.openxmlformats.org/officeDocument/2006/relationships" r:embed="rId4">
            <a:extLst>
              <a:ext uri="{28A0092B-C50C-407E-A947-70E740481C1C}">
                <a14:useLocalDpi xmlns:a14="http://schemas.microsoft.com/office/drawing/2010/main" val="0"/>
              </a:ext>
            </a:extLst>
          </a:blip>
          <a:srcRect/>
          <a:stretch>
            <a:fillRect l="-19000" r="-19000"/>
          </a:stretch>
        </a:blipFill>
      </dgm:spPr>
    </dgm:pt>
    <dgm:pt modelId="{B678AE7A-59CC-4DC6-8B11-F810C932B9A4}" type="pres">
      <dgm:prSet presAssocID="{9D7A6348-8428-4A34-9CB4-16041DFCDDAA}" presName="text2" presStyleLbl="revTx" presStyleIdx="3" presStyleCnt="5">
        <dgm:presLayoutVars>
          <dgm:chPref val="3"/>
        </dgm:presLayoutVars>
      </dgm:prSet>
      <dgm:spPr/>
      <dgm:t>
        <a:bodyPr/>
        <a:lstStyle/>
        <a:p>
          <a:endParaRPr lang="en-US"/>
        </a:p>
      </dgm:t>
    </dgm:pt>
    <dgm:pt modelId="{1449F662-DE0A-4C1B-9177-5DADB5DC3F76}" type="pres">
      <dgm:prSet presAssocID="{9D7A6348-8428-4A34-9CB4-16041DFCDDAA}" presName="hierChild3" presStyleCnt="0"/>
      <dgm:spPr/>
    </dgm:pt>
    <dgm:pt modelId="{D3729855-E6EA-4AD9-96F2-6BCD3B921D66}" type="pres">
      <dgm:prSet presAssocID="{15F3CFA2-59F5-4924-ABD0-AF3CCCEC2267}" presName="Name10" presStyleLbl="parChTrans1D2" presStyleIdx="3" presStyleCnt="4"/>
      <dgm:spPr/>
      <dgm:t>
        <a:bodyPr/>
        <a:lstStyle/>
        <a:p>
          <a:endParaRPr lang="en-US"/>
        </a:p>
      </dgm:t>
    </dgm:pt>
    <dgm:pt modelId="{FAFF4F7C-9178-4679-9679-AD454F934462}" type="pres">
      <dgm:prSet presAssocID="{8E671494-842E-443D-9272-5E769FFB1F0F}" presName="hierRoot2" presStyleCnt="0"/>
      <dgm:spPr/>
    </dgm:pt>
    <dgm:pt modelId="{7331B3F4-D587-4AFF-9F04-14B218A1904D}" type="pres">
      <dgm:prSet presAssocID="{8E671494-842E-443D-9272-5E769FFB1F0F}" presName="composite2" presStyleCnt="0"/>
      <dgm:spPr/>
    </dgm:pt>
    <dgm:pt modelId="{4992823B-A33F-45F4-BAE5-4B54FF5C7897}" type="pres">
      <dgm:prSet presAssocID="{8E671494-842E-443D-9272-5E769FFB1F0F}" presName="image2" presStyleLbl="node2" presStyleIdx="2" presStyleCnt="3"/>
      <dgm:spPr>
        <a:blipFill>
          <a:blip xmlns:r="http://schemas.openxmlformats.org/officeDocument/2006/relationships" r:embed="rId5">
            <a:extLst>
              <a:ext uri="{28A0092B-C50C-407E-A947-70E740481C1C}">
                <a14:useLocalDpi xmlns:a14="http://schemas.microsoft.com/office/drawing/2010/main" val="0"/>
              </a:ext>
            </a:extLst>
          </a:blip>
          <a:srcRect/>
          <a:stretch>
            <a:fillRect l="-25000" r="-25000"/>
          </a:stretch>
        </a:blipFill>
      </dgm:spPr>
    </dgm:pt>
    <dgm:pt modelId="{DBF4B97D-7BF3-43E9-BB6A-D7BC920E7F5D}" type="pres">
      <dgm:prSet presAssocID="{8E671494-842E-443D-9272-5E769FFB1F0F}" presName="text2" presStyleLbl="revTx" presStyleIdx="4" presStyleCnt="5">
        <dgm:presLayoutVars>
          <dgm:chPref val="3"/>
        </dgm:presLayoutVars>
      </dgm:prSet>
      <dgm:spPr/>
      <dgm:t>
        <a:bodyPr/>
        <a:lstStyle/>
        <a:p>
          <a:endParaRPr lang="en-US"/>
        </a:p>
      </dgm:t>
    </dgm:pt>
    <dgm:pt modelId="{0A4134DE-43DC-4037-9B66-732BAF3DB480}" type="pres">
      <dgm:prSet presAssocID="{8E671494-842E-443D-9272-5E769FFB1F0F}" presName="hierChild3" presStyleCnt="0"/>
      <dgm:spPr/>
    </dgm:pt>
  </dgm:ptLst>
  <dgm:cxnLst>
    <dgm:cxn modelId="{A48FC86E-EA79-4F2A-B4AB-07B9F9360505}" srcId="{ECF5AE2D-3523-486E-9899-7B231654C8F7}" destId="{0E4DDFB4-F311-42BE-86AC-744FC240E592}" srcOrd="0" destOrd="0" parTransId="{AC9110C9-169D-4B13-AA4B-77CF65B24418}" sibTransId="{50DDF046-885B-4CB0-8A6C-E93FA9F791BD}"/>
    <dgm:cxn modelId="{18AC951B-43D7-4FCD-9852-9535260F420A}" srcId="{0E4DDFB4-F311-42BE-86AC-744FC240E592}" destId="{9D7A6348-8428-4A34-9CB4-16041DFCDDAA}" srcOrd="2" destOrd="0" parTransId="{525A97E3-E3D6-4794-B40E-B5A4B81D5A1A}" sibTransId="{CA3DD5D4-2077-4926-9CE9-2034D8F0E342}"/>
    <dgm:cxn modelId="{49A579DB-48D1-408A-B2D3-EE84D99C4C0C}" type="presOf" srcId="{C4E8443A-1D0E-423C-8A14-B272A147B018}" destId="{27614192-6F78-4457-85CC-0AB5EBC491EC}" srcOrd="0" destOrd="0" presId="urn:microsoft.com/office/officeart/2009/layout/CirclePictureHierarchy"/>
    <dgm:cxn modelId="{3F466A94-94D3-4D10-BF8F-892533B00C50}" type="presOf" srcId="{ECF5AE2D-3523-486E-9899-7B231654C8F7}" destId="{B7BB0DF5-7535-4465-AB02-D39CD3AB99C2}" srcOrd="0" destOrd="0" presId="urn:microsoft.com/office/officeart/2009/layout/CirclePictureHierarchy"/>
    <dgm:cxn modelId="{5C605A7A-8A21-4F41-BFAA-A09408AFC185}" srcId="{0E4DDFB4-F311-42BE-86AC-744FC240E592}" destId="{C4E8443A-1D0E-423C-8A14-B272A147B018}" srcOrd="0" destOrd="0" parTransId="{9BFCB5DC-7B10-4D60-AA1D-E71A02908BFF}" sibTransId="{BA76E401-B554-412D-84C4-3C878CCEEB67}"/>
    <dgm:cxn modelId="{BFE5F2AB-F61D-4DE0-A56C-2C2E5713DE91}" type="presOf" srcId="{0E4DDFB4-F311-42BE-86AC-744FC240E592}" destId="{5FC74814-C312-4890-91D1-036D796EC70F}" srcOrd="0" destOrd="0" presId="urn:microsoft.com/office/officeart/2009/layout/CirclePictureHierarchy"/>
    <dgm:cxn modelId="{CF287959-81FB-4BA1-8427-B70BC521E1AB}" type="presOf" srcId="{15F3CFA2-59F5-4924-ABD0-AF3CCCEC2267}" destId="{D3729855-E6EA-4AD9-96F2-6BCD3B921D66}" srcOrd="0" destOrd="0" presId="urn:microsoft.com/office/officeart/2009/layout/CirclePictureHierarchy"/>
    <dgm:cxn modelId="{325B9DA3-0630-4208-878E-E8B73F496AA2}" srcId="{0E4DDFB4-F311-42BE-86AC-744FC240E592}" destId="{AFA07CC1-C6E4-48CA-8005-18BE41BE8D8D}" srcOrd="1" destOrd="0" parTransId="{D6D4FE81-67EA-46AC-8A1D-D4D230F5A73F}" sibTransId="{46C40077-3346-4196-B678-3F733FF05BF0}"/>
    <dgm:cxn modelId="{F8547BA1-FE83-40EB-B656-6D706D14D27A}" type="presOf" srcId="{9D7A6348-8428-4A34-9CB4-16041DFCDDAA}" destId="{B678AE7A-59CC-4DC6-8B11-F810C932B9A4}" srcOrd="0" destOrd="0" presId="urn:microsoft.com/office/officeart/2009/layout/CirclePictureHierarchy"/>
    <dgm:cxn modelId="{2D00D250-8B63-43C8-95B5-B8FD9E609554}" type="presOf" srcId="{525A97E3-E3D6-4794-B40E-B5A4B81D5A1A}" destId="{34E5C4A1-435D-45A2-8C4D-DAC834D18BA5}" srcOrd="0" destOrd="0" presId="urn:microsoft.com/office/officeart/2009/layout/CirclePictureHierarchy"/>
    <dgm:cxn modelId="{8334BF07-606A-4B36-9AE2-E09F98AA2331}" type="presOf" srcId="{9BFCB5DC-7B10-4D60-AA1D-E71A02908BFF}" destId="{7386005D-9F81-4F6C-811B-687859B112F6}" srcOrd="0" destOrd="0" presId="urn:microsoft.com/office/officeart/2009/layout/CirclePictureHierarchy"/>
    <dgm:cxn modelId="{3E95BE0C-9AB2-4121-935C-90E522E46A38}" type="presOf" srcId="{D6D4FE81-67EA-46AC-8A1D-D4D230F5A73F}" destId="{A451C9E7-84E6-4D9A-9F0F-08A46DC24CF7}" srcOrd="0" destOrd="0" presId="urn:microsoft.com/office/officeart/2009/layout/CirclePictureHierarchy"/>
    <dgm:cxn modelId="{4BD9AA6A-577A-449F-BAD3-724D07AE6724}" type="presOf" srcId="{AFA07CC1-C6E4-48CA-8005-18BE41BE8D8D}" destId="{5FA831C0-B118-4B92-8FAD-746368C7BA1C}" srcOrd="0" destOrd="0" presId="urn:microsoft.com/office/officeart/2009/layout/CirclePictureHierarchy"/>
    <dgm:cxn modelId="{5164AFCA-619A-49F0-8FF4-07D47BFBD364}" type="presOf" srcId="{8E671494-842E-443D-9272-5E769FFB1F0F}" destId="{DBF4B97D-7BF3-43E9-BB6A-D7BC920E7F5D}" srcOrd="0" destOrd="0" presId="urn:microsoft.com/office/officeart/2009/layout/CirclePictureHierarchy"/>
    <dgm:cxn modelId="{D0AE7324-2A83-44B3-89E3-5C4A7D981526}" srcId="{0E4DDFB4-F311-42BE-86AC-744FC240E592}" destId="{8E671494-842E-443D-9272-5E769FFB1F0F}" srcOrd="3" destOrd="0" parTransId="{15F3CFA2-59F5-4924-ABD0-AF3CCCEC2267}" sibTransId="{3304E5DF-1A47-41E2-B432-36A45944F2BB}"/>
    <dgm:cxn modelId="{3B7F073B-7A12-4E4A-8416-C4D31863303C}" type="presParOf" srcId="{B7BB0DF5-7535-4465-AB02-D39CD3AB99C2}" destId="{8BFDA9E4-E444-4408-BA8C-1CD5C3E2CA7A}" srcOrd="0" destOrd="0" presId="urn:microsoft.com/office/officeart/2009/layout/CirclePictureHierarchy"/>
    <dgm:cxn modelId="{530AA8B8-BC0F-4BDB-9733-4524A7C92633}" type="presParOf" srcId="{8BFDA9E4-E444-4408-BA8C-1CD5C3E2CA7A}" destId="{D4C680F5-5A1F-4A57-9784-11FBE94AD693}" srcOrd="0" destOrd="0" presId="urn:microsoft.com/office/officeart/2009/layout/CirclePictureHierarchy"/>
    <dgm:cxn modelId="{F2283757-DF37-4AB0-9CEE-96E9AF7BE862}" type="presParOf" srcId="{D4C680F5-5A1F-4A57-9784-11FBE94AD693}" destId="{C528410D-5DA5-4EC0-9C15-217E9A40E660}" srcOrd="0" destOrd="0" presId="urn:microsoft.com/office/officeart/2009/layout/CirclePictureHierarchy"/>
    <dgm:cxn modelId="{2BD54299-A24F-4807-8073-5450BC3FDF9A}" type="presParOf" srcId="{D4C680F5-5A1F-4A57-9784-11FBE94AD693}" destId="{5FC74814-C312-4890-91D1-036D796EC70F}" srcOrd="1" destOrd="0" presId="urn:microsoft.com/office/officeart/2009/layout/CirclePictureHierarchy"/>
    <dgm:cxn modelId="{827E9D31-79CD-469A-8323-B7F6EE3B900E}" type="presParOf" srcId="{8BFDA9E4-E444-4408-BA8C-1CD5C3E2CA7A}" destId="{6288032B-D325-4271-8809-837F5806652B}" srcOrd="1" destOrd="0" presId="urn:microsoft.com/office/officeart/2009/layout/CirclePictureHierarchy"/>
    <dgm:cxn modelId="{91905E44-85BE-4EA3-99F8-9148EA1231BD}" type="presParOf" srcId="{6288032B-D325-4271-8809-837F5806652B}" destId="{7386005D-9F81-4F6C-811B-687859B112F6}" srcOrd="0" destOrd="0" presId="urn:microsoft.com/office/officeart/2009/layout/CirclePictureHierarchy"/>
    <dgm:cxn modelId="{8D3D0063-D6C2-4980-91F2-A34F06302DDC}" type="presParOf" srcId="{6288032B-D325-4271-8809-837F5806652B}" destId="{A999B23E-079D-4635-B379-AE7AFEAA255F}" srcOrd="1" destOrd="0" presId="urn:microsoft.com/office/officeart/2009/layout/CirclePictureHierarchy"/>
    <dgm:cxn modelId="{35EBE9D1-A177-4170-8A21-2A9AA56FF88B}" type="presParOf" srcId="{A999B23E-079D-4635-B379-AE7AFEAA255F}" destId="{BCB7ECA6-F180-4577-AE4F-C6726CF3936D}" srcOrd="0" destOrd="0" presId="urn:microsoft.com/office/officeart/2009/layout/CirclePictureHierarchy"/>
    <dgm:cxn modelId="{D2C8022D-4C21-41FD-9B36-0F2349C4C156}" type="presParOf" srcId="{BCB7ECA6-F180-4577-AE4F-C6726CF3936D}" destId="{D3B63033-92BF-473B-AD8F-F236100DCF01}" srcOrd="0" destOrd="0" presId="urn:microsoft.com/office/officeart/2009/layout/CirclePictureHierarchy"/>
    <dgm:cxn modelId="{E29E7C61-6E75-4A27-8100-C1C27CAAC7F4}" type="presParOf" srcId="{BCB7ECA6-F180-4577-AE4F-C6726CF3936D}" destId="{27614192-6F78-4457-85CC-0AB5EBC491EC}" srcOrd="1" destOrd="0" presId="urn:microsoft.com/office/officeart/2009/layout/CirclePictureHierarchy"/>
    <dgm:cxn modelId="{5D3F770C-FEB3-4088-8105-B1E0F7AB0741}" type="presParOf" srcId="{A999B23E-079D-4635-B379-AE7AFEAA255F}" destId="{180AFF18-F4F2-4224-8F34-0646FB4673A9}" srcOrd="1" destOrd="0" presId="urn:microsoft.com/office/officeart/2009/layout/CirclePictureHierarchy"/>
    <dgm:cxn modelId="{318B9D3F-264E-475B-BA72-CB39EDB527FA}" type="presParOf" srcId="{6288032B-D325-4271-8809-837F5806652B}" destId="{A451C9E7-84E6-4D9A-9F0F-08A46DC24CF7}" srcOrd="2" destOrd="0" presId="urn:microsoft.com/office/officeart/2009/layout/CirclePictureHierarchy"/>
    <dgm:cxn modelId="{B1C988C1-F64F-48E6-BA48-B6DF31E337FF}" type="presParOf" srcId="{6288032B-D325-4271-8809-837F5806652B}" destId="{7643AC36-B12C-4D28-9257-F6D4AE254E95}" srcOrd="3" destOrd="0" presId="urn:microsoft.com/office/officeart/2009/layout/CirclePictureHierarchy"/>
    <dgm:cxn modelId="{F37B0D4F-81D2-4D86-8D7D-2633D33A7123}" type="presParOf" srcId="{7643AC36-B12C-4D28-9257-F6D4AE254E95}" destId="{F7048858-57B9-4A5F-B169-CEC7F45A1B4E}" srcOrd="0" destOrd="0" presId="urn:microsoft.com/office/officeart/2009/layout/CirclePictureHierarchy"/>
    <dgm:cxn modelId="{7A6E9CBD-281A-4C4E-9455-5865E7918036}" type="presParOf" srcId="{F7048858-57B9-4A5F-B169-CEC7F45A1B4E}" destId="{89DDF2EF-43E0-4C7F-AE86-E965A01153F7}" srcOrd="0" destOrd="0" presId="urn:microsoft.com/office/officeart/2009/layout/CirclePictureHierarchy"/>
    <dgm:cxn modelId="{EBEF4274-ABBD-41CD-9A18-15C343577D01}" type="presParOf" srcId="{F7048858-57B9-4A5F-B169-CEC7F45A1B4E}" destId="{5FA831C0-B118-4B92-8FAD-746368C7BA1C}" srcOrd="1" destOrd="0" presId="urn:microsoft.com/office/officeart/2009/layout/CirclePictureHierarchy"/>
    <dgm:cxn modelId="{3DA9ECCB-520F-42B1-998E-C8DA9F1305E7}" type="presParOf" srcId="{7643AC36-B12C-4D28-9257-F6D4AE254E95}" destId="{92B8CF2B-0C71-4C27-93DD-2576186E486E}" srcOrd="1" destOrd="0" presId="urn:microsoft.com/office/officeart/2009/layout/CirclePictureHierarchy"/>
    <dgm:cxn modelId="{BDCCB64D-B80D-4E92-A662-A7741BECC65E}" type="presParOf" srcId="{6288032B-D325-4271-8809-837F5806652B}" destId="{34E5C4A1-435D-45A2-8C4D-DAC834D18BA5}" srcOrd="4" destOrd="0" presId="urn:microsoft.com/office/officeart/2009/layout/CirclePictureHierarchy"/>
    <dgm:cxn modelId="{40FFF726-A93A-4E18-9A7B-5D9E674CF1B9}" type="presParOf" srcId="{6288032B-D325-4271-8809-837F5806652B}" destId="{0EFA2B48-FF1F-4B5C-AAF3-9A9A6909BD18}" srcOrd="5" destOrd="0" presId="urn:microsoft.com/office/officeart/2009/layout/CirclePictureHierarchy"/>
    <dgm:cxn modelId="{B8C95A56-4B16-4C1F-8805-999B5D50664F}" type="presParOf" srcId="{0EFA2B48-FF1F-4B5C-AAF3-9A9A6909BD18}" destId="{4F66DC2B-ABF2-480C-A4DE-5DACF871952C}" srcOrd="0" destOrd="0" presId="urn:microsoft.com/office/officeart/2009/layout/CirclePictureHierarchy"/>
    <dgm:cxn modelId="{3030E197-8D7C-419D-B2E4-FA54277C5FA7}" type="presParOf" srcId="{4F66DC2B-ABF2-480C-A4DE-5DACF871952C}" destId="{A6C18AD6-2BB9-4284-A7A7-716496139426}" srcOrd="0" destOrd="0" presId="urn:microsoft.com/office/officeart/2009/layout/CirclePictureHierarchy"/>
    <dgm:cxn modelId="{0C1C961A-42BD-4D99-BEB4-E81E2897BE69}" type="presParOf" srcId="{4F66DC2B-ABF2-480C-A4DE-5DACF871952C}" destId="{B678AE7A-59CC-4DC6-8B11-F810C932B9A4}" srcOrd="1" destOrd="0" presId="urn:microsoft.com/office/officeart/2009/layout/CirclePictureHierarchy"/>
    <dgm:cxn modelId="{287A87BD-D6C7-42C4-BC06-B5538744AAD3}" type="presParOf" srcId="{0EFA2B48-FF1F-4B5C-AAF3-9A9A6909BD18}" destId="{1449F662-DE0A-4C1B-9177-5DADB5DC3F76}" srcOrd="1" destOrd="0" presId="urn:microsoft.com/office/officeart/2009/layout/CirclePictureHierarchy"/>
    <dgm:cxn modelId="{06027E99-E142-4D17-B08D-1A2011718C61}" type="presParOf" srcId="{6288032B-D325-4271-8809-837F5806652B}" destId="{D3729855-E6EA-4AD9-96F2-6BCD3B921D66}" srcOrd="6" destOrd="0" presId="urn:microsoft.com/office/officeart/2009/layout/CirclePictureHierarchy"/>
    <dgm:cxn modelId="{4C4813F1-7CD7-4B56-9831-731DEF99D6AD}" type="presParOf" srcId="{6288032B-D325-4271-8809-837F5806652B}" destId="{FAFF4F7C-9178-4679-9679-AD454F934462}" srcOrd="7" destOrd="0" presId="urn:microsoft.com/office/officeart/2009/layout/CirclePictureHierarchy"/>
    <dgm:cxn modelId="{1546329A-C038-4E75-8F2C-0C17B053CABF}" type="presParOf" srcId="{FAFF4F7C-9178-4679-9679-AD454F934462}" destId="{7331B3F4-D587-4AFF-9F04-14B218A1904D}" srcOrd="0" destOrd="0" presId="urn:microsoft.com/office/officeart/2009/layout/CirclePictureHierarchy"/>
    <dgm:cxn modelId="{63FF3ECC-3B1E-4007-BE63-55C82880AF33}" type="presParOf" srcId="{7331B3F4-D587-4AFF-9F04-14B218A1904D}" destId="{4992823B-A33F-45F4-BAE5-4B54FF5C7897}" srcOrd="0" destOrd="0" presId="urn:microsoft.com/office/officeart/2009/layout/CirclePictureHierarchy"/>
    <dgm:cxn modelId="{7C229566-24F1-4BD8-940A-8963B820912C}" type="presParOf" srcId="{7331B3F4-D587-4AFF-9F04-14B218A1904D}" destId="{DBF4B97D-7BF3-43E9-BB6A-D7BC920E7F5D}" srcOrd="1" destOrd="0" presId="urn:microsoft.com/office/officeart/2009/layout/CirclePictureHierarchy"/>
    <dgm:cxn modelId="{E1FB1DDC-6747-4947-AC22-7BE00571AA03}" type="presParOf" srcId="{FAFF4F7C-9178-4679-9679-AD454F934462}" destId="{0A4134DE-43DC-4037-9B66-732BAF3DB480}" srcOrd="1" destOrd="0" presId="urn:microsoft.com/office/officeart/2009/layout/CirclePicture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CB8F12-67A2-4C43-8733-92706816E3E8}" type="doc">
      <dgm:prSet loTypeId="urn:microsoft.com/office/officeart/2009/3/layout/StepUpProcess" loCatId="process" qsTypeId="urn:microsoft.com/office/officeart/2005/8/quickstyle/simple3" qsCatId="simple" csTypeId="urn:microsoft.com/office/officeart/2005/8/colors/colorful3" csCatId="colorful" phldr="1"/>
      <dgm:spPr/>
      <dgm:t>
        <a:bodyPr/>
        <a:lstStyle/>
        <a:p>
          <a:endParaRPr lang="en-IN"/>
        </a:p>
      </dgm:t>
    </dgm:pt>
    <dgm:pt modelId="{14D4A932-0BDE-4947-892F-AE8347E3915C}">
      <dgm:prSet phldrT="[Text]" custT="1"/>
      <dgm:spPr/>
      <dgm:t>
        <a:bodyPr/>
        <a:lstStyle/>
        <a:p>
          <a:r>
            <a:rPr lang="en-US" sz="2400" dirty="0"/>
            <a:t>Data Collection</a:t>
          </a:r>
          <a:endParaRPr lang="en-IN" sz="2400" dirty="0"/>
        </a:p>
      </dgm:t>
    </dgm:pt>
    <dgm:pt modelId="{6E834B26-1878-4205-82D3-79EFD5008504}" type="parTrans" cxnId="{EE9E8513-7884-4CC1-B81A-4EA10FB304D2}">
      <dgm:prSet/>
      <dgm:spPr/>
      <dgm:t>
        <a:bodyPr/>
        <a:lstStyle/>
        <a:p>
          <a:endParaRPr lang="en-IN"/>
        </a:p>
      </dgm:t>
    </dgm:pt>
    <dgm:pt modelId="{F7CC5E51-DDF6-4D84-B451-7F653651B0A6}" type="sibTrans" cxnId="{EE9E8513-7884-4CC1-B81A-4EA10FB304D2}">
      <dgm:prSet/>
      <dgm:spPr/>
      <dgm:t>
        <a:bodyPr/>
        <a:lstStyle/>
        <a:p>
          <a:endParaRPr lang="en-IN"/>
        </a:p>
      </dgm:t>
    </dgm:pt>
    <dgm:pt modelId="{5D666E45-83F3-4F10-9D1B-676D6634BE85}">
      <dgm:prSet phldrT="[Text]" custT="1"/>
      <dgm:spPr/>
      <dgm:t>
        <a:bodyPr/>
        <a:lstStyle/>
        <a:p>
          <a:r>
            <a:rPr lang="en-US" sz="2400" dirty="0"/>
            <a:t>Features Collection </a:t>
          </a:r>
          <a:endParaRPr lang="en-IN" sz="2400" dirty="0"/>
        </a:p>
      </dgm:t>
    </dgm:pt>
    <dgm:pt modelId="{7C60D28B-D683-4663-9D71-1CAC74A4B69B}" type="parTrans" cxnId="{1E59E13F-E810-4C57-8C27-7094204548E2}">
      <dgm:prSet/>
      <dgm:spPr/>
      <dgm:t>
        <a:bodyPr/>
        <a:lstStyle/>
        <a:p>
          <a:endParaRPr lang="en-IN"/>
        </a:p>
      </dgm:t>
    </dgm:pt>
    <dgm:pt modelId="{8DA81B0F-B9C0-46FF-9757-EBB67FB42453}" type="sibTrans" cxnId="{1E59E13F-E810-4C57-8C27-7094204548E2}">
      <dgm:prSet/>
      <dgm:spPr/>
      <dgm:t>
        <a:bodyPr/>
        <a:lstStyle/>
        <a:p>
          <a:endParaRPr lang="en-IN"/>
        </a:p>
      </dgm:t>
    </dgm:pt>
    <dgm:pt modelId="{E6A086DB-8377-43B9-9FD7-064B5E182ADE}">
      <dgm:prSet phldrT="[Text]" custT="1"/>
      <dgm:spPr/>
      <dgm:t>
        <a:bodyPr/>
        <a:lstStyle/>
        <a:p>
          <a:r>
            <a:rPr lang="en-US" sz="2400" dirty="0"/>
            <a:t>Data Clearing</a:t>
          </a:r>
          <a:endParaRPr lang="en-IN" sz="2400" dirty="0"/>
        </a:p>
      </dgm:t>
    </dgm:pt>
    <dgm:pt modelId="{55CC78B2-DBF6-4C36-9235-25C7EB7CD010}" type="parTrans" cxnId="{CE9AACF1-EA12-4581-B35F-87531E4C5BDE}">
      <dgm:prSet/>
      <dgm:spPr/>
      <dgm:t>
        <a:bodyPr/>
        <a:lstStyle/>
        <a:p>
          <a:endParaRPr lang="en-IN"/>
        </a:p>
      </dgm:t>
    </dgm:pt>
    <dgm:pt modelId="{7F3F0D2F-8EC0-4C41-A86C-52814304159B}" type="sibTrans" cxnId="{CE9AACF1-EA12-4581-B35F-87531E4C5BDE}">
      <dgm:prSet/>
      <dgm:spPr/>
      <dgm:t>
        <a:bodyPr/>
        <a:lstStyle/>
        <a:p>
          <a:endParaRPr lang="en-IN"/>
        </a:p>
      </dgm:t>
    </dgm:pt>
    <dgm:pt modelId="{8E6DAFB6-CB65-4B9A-9AE8-024EF1039F17}">
      <dgm:prSet custT="1"/>
      <dgm:spPr/>
      <dgm:t>
        <a:bodyPr/>
        <a:lstStyle/>
        <a:p>
          <a:r>
            <a:rPr lang="en-US" sz="2400" dirty="0"/>
            <a:t>Performance Level</a:t>
          </a:r>
          <a:endParaRPr lang="en-IN" sz="2400" dirty="0"/>
        </a:p>
      </dgm:t>
    </dgm:pt>
    <dgm:pt modelId="{7B48A06A-9870-4F16-A071-E1C77AA2E736}" type="parTrans" cxnId="{75B05771-40CE-439E-8A83-682667C633C9}">
      <dgm:prSet/>
      <dgm:spPr/>
      <dgm:t>
        <a:bodyPr/>
        <a:lstStyle/>
        <a:p>
          <a:endParaRPr lang="en-IN"/>
        </a:p>
      </dgm:t>
    </dgm:pt>
    <dgm:pt modelId="{B677CF65-459B-440E-95AA-3CC1FE631EE6}" type="sibTrans" cxnId="{75B05771-40CE-439E-8A83-682667C633C9}">
      <dgm:prSet/>
      <dgm:spPr/>
      <dgm:t>
        <a:bodyPr/>
        <a:lstStyle/>
        <a:p>
          <a:endParaRPr lang="en-IN"/>
        </a:p>
      </dgm:t>
    </dgm:pt>
    <dgm:pt modelId="{2A349342-474E-405E-9DC4-EC227EBD07EB}">
      <dgm:prSet custT="1"/>
      <dgm:spPr/>
      <dgm:t>
        <a:bodyPr/>
        <a:lstStyle/>
        <a:p>
          <a:r>
            <a:rPr lang="en-US" sz="2400" dirty="0"/>
            <a:t>Summary</a:t>
          </a:r>
          <a:endParaRPr lang="en-IN" sz="2400" dirty="0"/>
        </a:p>
      </dgm:t>
    </dgm:pt>
    <dgm:pt modelId="{E402B7C7-CED7-4E69-8FF6-0C3647FD5E89}" type="parTrans" cxnId="{9E362B3B-CB74-4BDA-A6E9-DD02B9080348}">
      <dgm:prSet/>
      <dgm:spPr/>
      <dgm:t>
        <a:bodyPr/>
        <a:lstStyle/>
        <a:p>
          <a:endParaRPr lang="en-IN"/>
        </a:p>
      </dgm:t>
    </dgm:pt>
    <dgm:pt modelId="{14510398-2532-4634-BE01-516FB26C2396}" type="sibTrans" cxnId="{9E362B3B-CB74-4BDA-A6E9-DD02B9080348}">
      <dgm:prSet/>
      <dgm:spPr/>
      <dgm:t>
        <a:bodyPr/>
        <a:lstStyle/>
        <a:p>
          <a:endParaRPr lang="en-IN"/>
        </a:p>
      </dgm:t>
    </dgm:pt>
    <dgm:pt modelId="{EB4F1955-1176-4FD1-8D0F-BF0134198645}">
      <dgm:prSet custT="1"/>
      <dgm:spPr/>
      <dgm:t>
        <a:bodyPr/>
        <a:lstStyle/>
        <a:p>
          <a:r>
            <a:rPr lang="en-US" sz="2400" dirty="0"/>
            <a:t>Visualization</a:t>
          </a:r>
          <a:endParaRPr lang="en-IN" sz="2400" dirty="0"/>
        </a:p>
      </dgm:t>
    </dgm:pt>
    <dgm:pt modelId="{4EA0026C-0B17-4E90-86EF-01E8E7707311}" type="parTrans" cxnId="{D0310FE4-D285-4BB9-8470-FB97A3435BD9}">
      <dgm:prSet/>
      <dgm:spPr/>
      <dgm:t>
        <a:bodyPr/>
        <a:lstStyle/>
        <a:p>
          <a:endParaRPr lang="en-IN"/>
        </a:p>
      </dgm:t>
    </dgm:pt>
    <dgm:pt modelId="{04420765-EC28-4A72-B189-3CF6BBE816E3}" type="sibTrans" cxnId="{D0310FE4-D285-4BB9-8470-FB97A3435BD9}">
      <dgm:prSet/>
      <dgm:spPr/>
      <dgm:t>
        <a:bodyPr/>
        <a:lstStyle/>
        <a:p>
          <a:endParaRPr lang="en-IN"/>
        </a:p>
      </dgm:t>
    </dgm:pt>
    <dgm:pt modelId="{488F4EE9-123B-4B4E-BC12-75FDFBF941CA}" type="pres">
      <dgm:prSet presAssocID="{DBCB8F12-67A2-4C43-8733-92706816E3E8}" presName="rootnode" presStyleCnt="0">
        <dgm:presLayoutVars>
          <dgm:chMax/>
          <dgm:chPref/>
          <dgm:dir/>
          <dgm:animLvl val="lvl"/>
        </dgm:presLayoutVars>
      </dgm:prSet>
      <dgm:spPr/>
      <dgm:t>
        <a:bodyPr/>
        <a:lstStyle/>
        <a:p>
          <a:endParaRPr lang="en-US"/>
        </a:p>
      </dgm:t>
    </dgm:pt>
    <dgm:pt modelId="{08E6D349-F77C-4043-AF19-630105F775C5}" type="pres">
      <dgm:prSet presAssocID="{14D4A932-0BDE-4947-892F-AE8347E3915C}" presName="composite" presStyleCnt="0"/>
      <dgm:spPr/>
    </dgm:pt>
    <dgm:pt modelId="{EF535D01-CDD4-4541-80C1-2EAE1EA0D28B}" type="pres">
      <dgm:prSet presAssocID="{14D4A932-0BDE-4947-892F-AE8347E3915C}" presName="LShape" presStyleLbl="alignNode1" presStyleIdx="0" presStyleCnt="11"/>
      <dgm:spPr/>
    </dgm:pt>
    <dgm:pt modelId="{CEED5C73-1B30-4C83-B868-64CCB63F4573}" type="pres">
      <dgm:prSet presAssocID="{14D4A932-0BDE-4947-892F-AE8347E3915C}" presName="ParentText" presStyleLbl="revTx" presStyleIdx="0" presStyleCnt="6">
        <dgm:presLayoutVars>
          <dgm:chMax val="0"/>
          <dgm:chPref val="0"/>
          <dgm:bulletEnabled val="1"/>
        </dgm:presLayoutVars>
      </dgm:prSet>
      <dgm:spPr/>
      <dgm:t>
        <a:bodyPr/>
        <a:lstStyle/>
        <a:p>
          <a:endParaRPr lang="en-US"/>
        </a:p>
      </dgm:t>
    </dgm:pt>
    <dgm:pt modelId="{737FBE62-06E1-4D4F-8313-367AE132909C}" type="pres">
      <dgm:prSet presAssocID="{14D4A932-0BDE-4947-892F-AE8347E3915C}" presName="Triangle" presStyleLbl="alignNode1" presStyleIdx="1" presStyleCnt="11"/>
      <dgm:spPr/>
    </dgm:pt>
    <dgm:pt modelId="{68C7C2A8-3318-4EF5-802D-7C916CE585F9}" type="pres">
      <dgm:prSet presAssocID="{F7CC5E51-DDF6-4D84-B451-7F653651B0A6}" presName="sibTrans" presStyleCnt="0"/>
      <dgm:spPr/>
    </dgm:pt>
    <dgm:pt modelId="{15A32F7F-C122-4FC5-AA69-38AAEC24B4F7}" type="pres">
      <dgm:prSet presAssocID="{F7CC5E51-DDF6-4D84-B451-7F653651B0A6}" presName="space" presStyleCnt="0"/>
      <dgm:spPr/>
    </dgm:pt>
    <dgm:pt modelId="{D5C15415-3F48-4ACF-BD99-49F53B8E5602}" type="pres">
      <dgm:prSet presAssocID="{5D666E45-83F3-4F10-9D1B-676D6634BE85}" presName="composite" presStyleCnt="0"/>
      <dgm:spPr/>
    </dgm:pt>
    <dgm:pt modelId="{11114053-AD4F-48EF-9414-115105279116}" type="pres">
      <dgm:prSet presAssocID="{5D666E45-83F3-4F10-9D1B-676D6634BE85}" presName="LShape" presStyleLbl="alignNode1" presStyleIdx="2" presStyleCnt="11"/>
      <dgm:spPr/>
    </dgm:pt>
    <dgm:pt modelId="{8F62E62F-FDA6-4B68-81E3-368CF3893057}" type="pres">
      <dgm:prSet presAssocID="{5D666E45-83F3-4F10-9D1B-676D6634BE85}" presName="ParentText" presStyleLbl="revTx" presStyleIdx="1" presStyleCnt="6">
        <dgm:presLayoutVars>
          <dgm:chMax val="0"/>
          <dgm:chPref val="0"/>
          <dgm:bulletEnabled val="1"/>
        </dgm:presLayoutVars>
      </dgm:prSet>
      <dgm:spPr/>
      <dgm:t>
        <a:bodyPr/>
        <a:lstStyle/>
        <a:p>
          <a:endParaRPr lang="en-US"/>
        </a:p>
      </dgm:t>
    </dgm:pt>
    <dgm:pt modelId="{86F0A8D9-0F35-4B2B-9B9D-9DB03748561F}" type="pres">
      <dgm:prSet presAssocID="{5D666E45-83F3-4F10-9D1B-676D6634BE85}" presName="Triangle" presStyleLbl="alignNode1" presStyleIdx="3" presStyleCnt="11"/>
      <dgm:spPr/>
    </dgm:pt>
    <dgm:pt modelId="{4811686A-C37F-4C06-AD9B-6D7963E306FA}" type="pres">
      <dgm:prSet presAssocID="{8DA81B0F-B9C0-46FF-9757-EBB67FB42453}" presName="sibTrans" presStyleCnt="0"/>
      <dgm:spPr/>
    </dgm:pt>
    <dgm:pt modelId="{FF51F76D-B0C3-46B8-8B65-99B7001479DB}" type="pres">
      <dgm:prSet presAssocID="{8DA81B0F-B9C0-46FF-9757-EBB67FB42453}" presName="space" presStyleCnt="0"/>
      <dgm:spPr/>
    </dgm:pt>
    <dgm:pt modelId="{B1930849-921B-46F7-BB28-C5B1ADCA2157}" type="pres">
      <dgm:prSet presAssocID="{E6A086DB-8377-43B9-9FD7-064B5E182ADE}" presName="composite" presStyleCnt="0"/>
      <dgm:spPr/>
    </dgm:pt>
    <dgm:pt modelId="{5AFD6300-B1D7-4F51-890E-E6FA63B7B1CE}" type="pres">
      <dgm:prSet presAssocID="{E6A086DB-8377-43B9-9FD7-064B5E182ADE}" presName="LShape" presStyleLbl="alignNode1" presStyleIdx="4" presStyleCnt="11"/>
      <dgm:spPr/>
    </dgm:pt>
    <dgm:pt modelId="{CBCB5076-6B1D-423F-AEB7-77CC43CA4C69}" type="pres">
      <dgm:prSet presAssocID="{E6A086DB-8377-43B9-9FD7-064B5E182ADE}" presName="ParentText" presStyleLbl="revTx" presStyleIdx="2" presStyleCnt="6">
        <dgm:presLayoutVars>
          <dgm:chMax val="0"/>
          <dgm:chPref val="0"/>
          <dgm:bulletEnabled val="1"/>
        </dgm:presLayoutVars>
      </dgm:prSet>
      <dgm:spPr/>
      <dgm:t>
        <a:bodyPr/>
        <a:lstStyle/>
        <a:p>
          <a:endParaRPr lang="en-US"/>
        </a:p>
      </dgm:t>
    </dgm:pt>
    <dgm:pt modelId="{A620109E-03B8-48B6-9100-B7AD2BCA524E}" type="pres">
      <dgm:prSet presAssocID="{E6A086DB-8377-43B9-9FD7-064B5E182ADE}" presName="Triangle" presStyleLbl="alignNode1" presStyleIdx="5" presStyleCnt="11"/>
      <dgm:spPr/>
    </dgm:pt>
    <dgm:pt modelId="{2A5CC49E-4914-486A-8141-87FA96F85964}" type="pres">
      <dgm:prSet presAssocID="{7F3F0D2F-8EC0-4C41-A86C-52814304159B}" presName="sibTrans" presStyleCnt="0"/>
      <dgm:spPr/>
    </dgm:pt>
    <dgm:pt modelId="{94AA3836-E47B-425D-8C5E-BFFD91ECCB0E}" type="pres">
      <dgm:prSet presAssocID="{7F3F0D2F-8EC0-4C41-A86C-52814304159B}" presName="space" presStyleCnt="0"/>
      <dgm:spPr/>
    </dgm:pt>
    <dgm:pt modelId="{CC042775-FB99-4B21-8B98-F8D8AF79905E}" type="pres">
      <dgm:prSet presAssocID="{8E6DAFB6-CB65-4B9A-9AE8-024EF1039F17}" presName="composite" presStyleCnt="0"/>
      <dgm:spPr/>
    </dgm:pt>
    <dgm:pt modelId="{48DC31B7-6B0E-44AD-BC5E-9F26755F008E}" type="pres">
      <dgm:prSet presAssocID="{8E6DAFB6-CB65-4B9A-9AE8-024EF1039F17}" presName="LShape" presStyleLbl="alignNode1" presStyleIdx="6" presStyleCnt="11"/>
      <dgm:spPr/>
    </dgm:pt>
    <dgm:pt modelId="{88278990-E729-456A-8918-80FDDA5D093A}" type="pres">
      <dgm:prSet presAssocID="{8E6DAFB6-CB65-4B9A-9AE8-024EF1039F17}" presName="ParentText" presStyleLbl="revTx" presStyleIdx="3" presStyleCnt="6">
        <dgm:presLayoutVars>
          <dgm:chMax val="0"/>
          <dgm:chPref val="0"/>
          <dgm:bulletEnabled val="1"/>
        </dgm:presLayoutVars>
      </dgm:prSet>
      <dgm:spPr/>
      <dgm:t>
        <a:bodyPr/>
        <a:lstStyle/>
        <a:p>
          <a:endParaRPr lang="en-US"/>
        </a:p>
      </dgm:t>
    </dgm:pt>
    <dgm:pt modelId="{AEB5FCAF-3454-4A6D-AE13-21BBC854F361}" type="pres">
      <dgm:prSet presAssocID="{8E6DAFB6-CB65-4B9A-9AE8-024EF1039F17}" presName="Triangle" presStyleLbl="alignNode1" presStyleIdx="7" presStyleCnt="11"/>
      <dgm:spPr/>
    </dgm:pt>
    <dgm:pt modelId="{3C47F21B-B740-4D73-8406-CCD2FEF34D63}" type="pres">
      <dgm:prSet presAssocID="{B677CF65-459B-440E-95AA-3CC1FE631EE6}" presName="sibTrans" presStyleCnt="0"/>
      <dgm:spPr/>
    </dgm:pt>
    <dgm:pt modelId="{B5204277-7DD4-4BCD-B38A-CE5AFB6338AC}" type="pres">
      <dgm:prSet presAssocID="{B677CF65-459B-440E-95AA-3CC1FE631EE6}" presName="space" presStyleCnt="0"/>
      <dgm:spPr/>
    </dgm:pt>
    <dgm:pt modelId="{A700B587-BE3D-4DF8-8FAA-4775EFDDFCBE}" type="pres">
      <dgm:prSet presAssocID="{2A349342-474E-405E-9DC4-EC227EBD07EB}" presName="composite" presStyleCnt="0"/>
      <dgm:spPr/>
    </dgm:pt>
    <dgm:pt modelId="{9F1DC9A9-B277-48A8-BE7A-3097AE2E46C7}" type="pres">
      <dgm:prSet presAssocID="{2A349342-474E-405E-9DC4-EC227EBD07EB}" presName="LShape" presStyleLbl="alignNode1" presStyleIdx="8" presStyleCnt="11"/>
      <dgm:spPr/>
    </dgm:pt>
    <dgm:pt modelId="{FA02FC16-62E5-4278-BE87-345224AD2CCD}" type="pres">
      <dgm:prSet presAssocID="{2A349342-474E-405E-9DC4-EC227EBD07EB}" presName="ParentText" presStyleLbl="revTx" presStyleIdx="4" presStyleCnt="6">
        <dgm:presLayoutVars>
          <dgm:chMax val="0"/>
          <dgm:chPref val="0"/>
          <dgm:bulletEnabled val="1"/>
        </dgm:presLayoutVars>
      </dgm:prSet>
      <dgm:spPr/>
      <dgm:t>
        <a:bodyPr/>
        <a:lstStyle/>
        <a:p>
          <a:endParaRPr lang="en-US"/>
        </a:p>
      </dgm:t>
    </dgm:pt>
    <dgm:pt modelId="{B03CFFCB-ECF9-4CF2-AC3C-4786E7677DE3}" type="pres">
      <dgm:prSet presAssocID="{2A349342-474E-405E-9DC4-EC227EBD07EB}" presName="Triangle" presStyleLbl="alignNode1" presStyleIdx="9" presStyleCnt="11"/>
      <dgm:spPr/>
    </dgm:pt>
    <dgm:pt modelId="{BE1C2570-246A-4108-92B4-8E05C18A626B}" type="pres">
      <dgm:prSet presAssocID="{14510398-2532-4634-BE01-516FB26C2396}" presName="sibTrans" presStyleCnt="0"/>
      <dgm:spPr/>
    </dgm:pt>
    <dgm:pt modelId="{4E10CB26-8DD1-45E9-BCF9-77EE64096F30}" type="pres">
      <dgm:prSet presAssocID="{14510398-2532-4634-BE01-516FB26C2396}" presName="space" presStyleCnt="0"/>
      <dgm:spPr/>
    </dgm:pt>
    <dgm:pt modelId="{3DE2F4F4-B78B-42A9-B121-ABB89F3732E4}" type="pres">
      <dgm:prSet presAssocID="{EB4F1955-1176-4FD1-8D0F-BF0134198645}" presName="composite" presStyleCnt="0"/>
      <dgm:spPr/>
    </dgm:pt>
    <dgm:pt modelId="{4457659A-A004-4646-A806-8BBDB8EBF942}" type="pres">
      <dgm:prSet presAssocID="{EB4F1955-1176-4FD1-8D0F-BF0134198645}" presName="LShape" presStyleLbl="alignNode1" presStyleIdx="10" presStyleCnt="11"/>
      <dgm:spPr/>
    </dgm:pt>
    <dgm:pt modelId="{972BB1A2-99D8-4BB1-AC8E-30EF391AF22F}" type="pres">
      <dgm:prSet presAssocID="{EB4F1955-1176-4FD1-8D0F-BF0134198645}" presName="ParentText" presStyleLbl="revTx" presStyleIdx="5" presStyleCnt="6">
        <dgm:presLayoutVars>
          <dgm:chMax val="0"/>
          <dgm:chPref val="0"/>
          <dgm:bulletEnabled val="1"/>
        </dgm:presLayoutVars>
      </dgm:prSet>
      <dgm:spPr/>
      <dgm:t>
        <a:bodyPr/>
        <a:lstStyle/>
        <a:p>
          <a:endParaRPr lang="en-US"/>
        </a:p>
      </dgm:t>
    </dgm:pt>
  </dgm:ptLst>
  <dgm:cxnLst>
    <dgm:cxn modelId="{75B05771-40CE-439E-8A83-682667C633C9}" srcId="{DBCB8F12-67A2-4C43-8733-92706816E3E8}" destId="{8E6DAFB6-CB65-4B9A-9AE8-024EF1039F17}" srcOrd="3" destOrd="0" parTransId="{7B48A06A-9870-4F16-A071-E1C77AA2E736}" sibTransId="{B677CF65-459B-440E-95AA-3CC1FE631EE6}"/>
    <dgm:cxn modelId="{9E362B3B-CB74-4BDA-A6E9-DD02B9080348}" srcId="{DBCB8F12-67A2-4C43-8733-92706816E3E8}" destId="{2A349342-474E-405E-9DC4-EC227EBD07EB}" srcOrd="4" destOrd="0" parTransId="{E402B7C7-CED7-4E69-8FF6-0C3647FD5E89}" sibTransId="{14510398-2532-4634-BE01-516FB26C2396}"/>
    <dgm:cxn modelId="{611B2124-A69A-416A-929C-9A7257E05ED7}" type="presOf" srcId="{14D4A932-0BDE-4947-892F-AE8347E3915C}" destId="{CEED5C73-1B30-4C83-B868-64CCB63F4573}" srcOrd="0" destOrd="0" presId="urn:microsoft.com/office/officeart/2009/3/layout/StepUpProcess"/>
    <dgm:cxn modelId="{C5098809-ABD6-479C-8D8A-D0D4502C8570}" type="presOf" srcId="{2A349342-474E-405E-9DC4-EC227EBD07EB}" destId="{FA02FC16-62E5-4278-BE87-345224AD2CCD}" srcOrd="0" destOrd="0" presId="urn:microsoft.com/office/officeart/2009/3/layout/StepUpProcess"/>
    <dgm:cxn modelId="{CE9AACF1-EA12-4581-B35F-87531E4C5BDE}" srcId="{DBCB8F12-67A2-4C43-8733-92706816E3E8}" destId="{E6A086DB-8377-43B9-9FD7-064B5E182ADE}" srcOrd="2" destOrd="0" parTransId="{55CC78B2-DBF6-4C36-9235-25C7EB7CD010}" sibTransId="{7F3F0D2F-8EC0-4C41-A86C-52814304159B}"/>
    <dgm:cxn modelId="{F1603517-7156-41F3-B4B0-5E37DE768761}" type="presOf" srcId="{EB4F1955-1176-4FD1-8D0F-BF0134198645}" destId="{972BB1A2-99D8-4BB1-AC8E-30EF391AF22F}" srcOrd="0" destOrd="0" presId="urn:microsoft.com/office/officeart/2009/3/layout/StepUpProcess"/>
    <dgm:cxn modelId="{1E59E13F-E810-4C57-8C27-7094204548E2}" srcId="{DBCB8F12-67A2-4C43-8733-92706816E3E8}" destId="{5D666E45-83F3-4F10-9D1B-676D6634BE85}" srcOrd="1" destOrd="0" parTransId="{7C60D28B-D683-4663-9D71-1CAC74A4B69B}" sibTransId="{8DA81B0F-B9C0-46FF-9757-EBB67FB42453}"/>
    <dgm:cxn modelId="{A8803D37-4062-4D42-9155-CC4C8E3282B6}" type="presOf" srcId="{DBCB8F12-67A2-4C43-8733-92706816E3E8}" destId="{488F4EE9-123B-4B4E-BC12-75FDFBF941CA}" srcOrd="0" destOrd="0" presId="urn:microsoft.com/office/officeart/2009/3/layout/StepUpProcess"/>
    <dgm:cxn modelId="{EE9E8513-7884-4CC1-B81A-4EA10FB304D2}" srcId="{DBCB8F12-67A2-4C43-8733-92706816E3E8}" destId="{14D4A932-0BDE-4947-892F-AE8347E3915C}" srcOrd="0" destOrd="0" parTransId="{6E834B26-1878-4205-82D3-79EFD5008504}" sibTransId="{F7CC5E51-DDF6-4D84-B451-7F653651B0A6}"/>
    <dgm:cxn modelId="{10823252-691C-4F5B-ABD5-B28889558A8A}" type="presOf" srcId="{5D666E45-83F3-4F10-9D1B-676D6634BE85}" destId="{8F62E62F-FDA6-4B68-81E3-368CF3893057}" srcOrd="0" destOrd="0" presId="urn:microsoft.com/office/officeart/2009/3/layout/StepUpProcess"/>
    <dgm:cxn modelId="{D0310FE4-D285-4BB9-8470-FB97A3435BD9}" srcId="{DBCB8F12-67A2-4C43-8733-92706816E3E8}" destId="{EB4F1955-1176-4FD1-8D0F-BF0134198645}" srcOrd="5" destOrd="0" parTransId="{4EA0026C-0B17-4E90-86EF-01E8E7707311}" sibTransId="{04420765-EC28-4A72-B189-3CF6BBE816E3}"/>
    <dgm:cxn modelId="{8B414609-3F44-4238-88F2-408FDBC7D476}" type="presOf" srcId="{8E6DAFB6-CB65-4B9A-9AE8-024EF1039F17}" destId="{88278990-E729-456A-8918-80FDDA5D093A}" srcOrd="0" destOrd="0" presId="urn:microsoft.com/office/officeart/2009/3/layout/StepUpProcess"/>
    <dgm:cxn modelId="{6CAFFFA7-B834-4F77-8260-EAA0A9CEC72E}" type="presOf" srcId="{E6A086DB-8377-43B9-9FD7-064B5E182ADE}" destId="{CBCB5076-6B1D-423F-AEB7-77CC43CA4C69}" srcOrd="0" destOrd="0" presId="urn:microsoft.com/office/officeart/2009/3/layout/StepUpProcess"/>
    <dgm:cxn modelId="{77FF9731-E96B-40B9-92AC-AEA9F05F4116}" type="presParOf" srcId="{488F4EE9-123B-4B4E-BC12-75FDFBF941CA}" destId="{08E6D349-F77C-4043-AF19-630105F775C5}" srcOrd="0" destOrd="0" presId="urn:microsoft.com/office/officeart/2009/3/layout/StepUpProcess"/>
    <dgm:cxn modelId="{E597F890-6E37-4537-9D38-DEC4FDB46C47}" type="presParOf" srcId="{08E6D349-F77C-4043-AF19-630105F775C5}" destId="{EF535D01-CDD4-4541-80C1-2EAE1EA0D28B}" srcOrd="0" destOrd="0" presId="urn:microsoft.com/office/officeart/2009/3/layout/StepUpProcess"/>
    <dgm:cxn modelId="{18773064-2EF7-4E28-968D-C1C0DD435302}" type="presParOf" srcId="{08E6D349-F77C-4043-AF19-630105F775C5}" destId="{CEED5C73-1B30-4C83-B868-64CCB63F4573}" srcOrd="1" destOrd="0" presId="urn:microsoft.com/office/officeart/2009/3/layout/StepUpProcess"/>
    <dgm:cxn modelId="{074B0174-2384-4A9E-A3FE-3AA1AC0C3D1E}" type="presParOf" srcId="{08E6D349-F77C-4043-AF19-630105F775C5}" destId="{737FBE62-06E1-4D4F-8313-367AE132909C}" srcOrd="2" destOrd="0" presId="urn:microsoft.com/office/officeart/2009/3/layout/StepUpProcess"/>
    <dgm:cxn modelId="{873D14AF-E887-4FAC-B9D5-65D33D9208FD}" type="presParOf" srcId="{488F4EE9-123B-4B4E-BC12-75FDFBF941CA}" destId="{68C7C2A8-3318-4EF5-802D-7C916CE585F9}" srcOrd="1" destOrd="0" presId="urn:microsoft.com/office/officeart/2009/3/layout/StepUpProcess"/>
    <dgm:cxn modelId="{2F11ABB6-1564-45A8-81DB-0D3415FAD985}" type="presParOf" srcId="{68C7C2A8-3318-4EF5-802D-7C916CE585F9}" destId="{15A32F7F-C122-4FC5-AA69-38AAEC24B4F7}" srcOrd="0" destOrd="0" presId="urn:microsoft.com/office/officeart/2009/3/layout/StepUpProcess"/>
    <dgm:cxn modelId="{E03D8123-28DA-4423-8049-B74A470C5B65}" type="presParOf" srcId="{488F4EE9-123B-4B4E-BC12-75FDFBF941CA}" destId="{D5C15415-3F48-4ACF-BD99-49F53B8E5602}" srcOrd="2" destOrd="0" presId="urn:microsoft.com/office/officeart/2009/3/layout/StepUpProcess"/>
    <dgm:cxn modelId="{85CE0E00-BA03-4FD5-961B-5C5D2E1DE842}" type="presParOf" srcId="{D5C15415-3F48-4ACF-BD99-49F53B8E5602}" destId="{11114053-AD4F-48EF-9414-115105279116}" srcOrd="0" destOrd="0" presId="urn:microsoft.com/office/officeart/2009/3/layout/StepUpProcess"/>
    <dgm:cxn modelId="{7525636A-DCE6-4E25-BC04-86D7D5510AEA}" type="presParOf" srcId="{D5C15415-3F48-4ACF-BD99-49F53B8E5602}" destId="{8F62E62F-FDA6-4B68-81E3-368CF3893057}" srcOrd="1" destOrd="0" presId="urn:microsoft.com/office/officeart/2009/3/layout/StepUpProcess"/>
    <dgm:cxn modelId="{088BB10D-931B-4377-BB1A-F395D7B3C121}" type="presParOf" srcId="{D5C15415-3F48-4ACF-BD99-49F53B8E5602}" destId="{86F0A8D9-0F35-4B2B-9B9D-9DB03748561F}" srcOrd="2" destOrd="0" presId="urn:microsoft.com/office/officeart/2009/3/layout/StepUpProcess"/>
    <dgm:cxn modelId="{1E359B8F-E8A8-4955-B54D-821908DCFFF4}" type="presParOf" srcId="{488F4EE9-123B-4B4E-BC12-75FDFBF941CA}" destId="{4811686A-C37F-4C06-AD9B-6D7963E306FA}" srcOrd="3" destOrd="0" presId="urn:microsoft.com/office/officeart/2009/3/layout/StepUpProcess"/>
    <dgm:cxn modelId="{900DEB4D-7FD4-442A-8755-BD57B18F17D4}" type="presParOf" srcId="{4811686A-C37F-4C06-AD9B-6D7963E306FA}" destId="{FF51F76D-B0C3-46B8-8B65-99B7001479DB}" srcOrd="0" destOrd="0" presId="urn:microsoft.com/office/officeart/2009/3/layout/StepUpProcess"/>
    <dgm:cxn modelId="{65531346-6CD6-4F26-AEFF-27F8DB3FA981}" type="presParOf" srcId="{488F4EE9-123B-4B4E-BC12-75FDFBF941CA}" destId="{B1930849-921B-46F7-BB28-C5B1ADCA2157}" srcOrd="4" destOrd="0" presId="urn:microsoft.com/office/officeart/2009/3/layout/StepUpProcess"/>
    <dgm:cxn modelId="{78B603FF-465E-4505-AF1D-A3657DA12F73}" type="presParOf" srcId="{B1930849-921B-46F7-BB28-C5B1ADCA2157}" destId="{5AFD6300-B1D7-4F51-890E-E6FA63B7B1CE}" srcOrd="0" destOrd="0" presId="urn:microsoft.com/office/officeart/2009/3/layout/StepUpProcess"/>
    <dgm:cxn modelId="{7663307E-1CF0-4A8C-8A4C-3E0022B83E62}" type="presParOf" srcId="{B1930849-921B-46F7-BB28-C5B1ADCA2157}" destId="{CBCB5076-6B1D-423F-AEB7-77CC43CA4C69}" srcOrd="1" destOrd="0" presId="urn:microsoft.com/office/officeart/2009/3/layout/StepUpProcess"/>
    <dgm:cxn modelId="{2566F39B-32CC-4865-8E6A-E413C5A88D17}" type="presParOf" srcId="{B1930849-921B-46F7-BB28-C5B1ADCA2157}" destId="{A620109E-03B8-48B6-9100-B7AD2BCA524E}" srcOrd="2" destOrd="0" presId="urn:microsoft.com/office/officeart/2009/3/layout/StepUpProcess"/>
    <dgm:cxn modelId="{76790545-E89C-473A-BE8F-01E4F3530973}" type="presParOf" srcId="{488F4EE9-123B-4B4E-BC12-75FDFBF941CA}" destId="{2A5CC49E-4914-486A-8141-87FA96F85964}" srcOrd="5" destOrd="0" presId="urn:microsoft.com/office/officeart/2009/3/layout/StepUpProcess"/>
    <dgm:cxn modelId="{23480637-46AE-4876-A826-42106C843040}" type="presParOf" srcId="{2A5CC49E-4914-486A-8141-87FA96F85964}" destId="{94AA3836-E47B-425D-8C5E-BFFD91ECCB0E}" srcOrd="0" destOrd="0" presId="urn:microsoft.com/office/officeart/2009/3/layout/StepUpProcess"/>
    <dgm:cxn modelId="{11E1D0C9-1465-4248-88FE-1928ECF3E65F}" type="presParOf" srcId="{488F4EE9-123B-4B4E-BC12-75FDFBF941CA}" destId="{CC042775-FB99-4B21-8B98-F8D8AF79905E}" srcOrd="6" destOrd="0" presId="urn:microsoft.com/office/officeart/2009/3/layout/StepUpProcess"/>
    <dgm:cxn modelId="{7C50792C-1FDE-452A-A3E0-CE49298588DB}" type="presParOf" srcId="{CC042775-FB99-4B21-8B98-F8D8AF79905E}" destId="{48DC31B7-6B0E-44AD-BC5E-9F26755F008E}" srcOrd="0" destOrd="0" presId="urn:microsoft.com/office/officeart/2009/3/layout/StepUpProcess"/>
    <dgm:cxn modelId="{8F6FB7DB-DBE0-4085-84F3-3208FDA3587D}" type="presParOf" srcId="{CC042775-FB99-4B21-8B98-F8D8AF79905E}" destId="{88278990-E729-456A-8918-80FDDA5D093A}" srcOrd="1" destOrd="0" presId="urn:microsoft.com/office/officeart/2009/3/layout/StepUpProcess"/>
    <dgm:cxn modelId="{142C1C32-6705-4389-9C2A-282A72FDB716}" type="presParOf" srcId="{CC042775-FB99-4B21-8B98-F8D8AF79905E}" destId="{AEB5FCAF-3454-4A6D-AE13-21BBC854F361}" srcOrd="2" destOrd="0" presId="urn:microsoft.com/office/officeart/2009/3/layout/StepUpProcess"/>
    <dgm:cxn modelId="{1D4ECA69-C161-4D05-912F-0154C7F5251E}" type="presParOf" srcId="{488F4EE9-123B-4B4E-BC12-75FDFBF941CA}" destId="{3C47F21B-B740-4D73-8406-CCD2FEF34D63}" srcOrd="7" destOrd="0" presId="urn:microsoft.com/office/officeart/2009/3/layout/StepUpProcess"/>
    <dgm:cxn modelId="{32BA4C92-6D92-4C6F-A045-D496180278A8}" type="presParOf" srcId="{3C47F21B-B740-4D73-8406-CCD2FEF34D63}" destId="{B5204277-7DD4-4BCD-B38A-CE5AFB6338AC}" srcOrd="0" destOrd="0" presId="urn:microsoft.com/office/officeart/2009/3/layout/StepUpProcess"/>
    <dgm:cxn modelId="{124046E2-DE40-4E58-9A16-7D3C45C2707D}" type="presParOf" srcId="{488F4EE9-123B-4B4E-BC12-75FDFBF941CA}" destId="{A700B587-BE3D-4DF8-8FAA-4775EFDDFCBE}" srcOrd="8" destOrd="0" presId="urn:microsoft.com/office/officeart/2009/3/layout/StepUpProcess"/>
    <dgm:cxn modelId="{EF5730FE-13BF-45E3-BA57-2133338E7D3A}" type="presParOf" srcId="{A700B587-BE3D-4DF8-8FAA-4775EFDDFCBE}" destId="{9F1DC9A9-B277-48A8-BE7A-3097AE2E46C7}" srcOrd="0" destOrd="0" presId="urn:microsoft.com/office/officeart/2009/3/layout/StepUpProcess"/>
    <dgm:cxn modelId="{A9A7ACCE-5D9B-4D82-B839-3D30A878E1FB}" type="presParOf" srcId="{A700B587-BE3D-4DF8-8FAA-4775EFDDFCBE}" destId="{FA02FC16-62E5-4278-BE87-345224AD2CCD}" srcOrd="1" destOrd="0" presId="urn:microsoft.com/office/officeart/2009/3/layout/StepUpProcess"/>
    <dgm:cxn modelId="{5AE77C29-FEED-455A-B001-0EC0E6B6C443}" type="presParOf" srcId="{A700B587-BE3D-4DF8-8FAA-4775EFDDFCBE}" destId="{B03CFFCB-ECF9-4CF2-AC3C-4786E7677DE3}" srcOrd="2" destOrd="0" presId="urn:microsoft.com/office/officeart/2009/3/layout/StepUpProcess"/>
    <dgm:cxn modelId="{E5713160-F181-499A-9C9B-F782C191534F}" type="presParOf" srcId="{488F4EE9-123B-4B4E-BC12-75FDFBF941CA}" destId="{BE1C2570-246A-4108-92B4-8E05C18A626B}" srcOrd="9" destOrd="0" presId="urn:microsoft.com/office/officeart/2009/3/layout/StepUpProcess"/>
    <dgm:cxn modelId="{50624080-6C3B-4B96-A538-7712145B18F7}" type="presParOf" srcId="{BE1C2570-246A-4108-92B4-8E05C18A626B}" destId="{4E10CB26-8DD1-45E9-BCF9-77EE64096F30}" srcOrd="0" destOrd="0" presId="urn:microsoft.com/office/officeart/2009/3/layout/StepUpProcess"/>
    <dgm:cxn modelId="{5CFC9136-800A-4563-ACDA-A16C9CB8A8B2}" type="presParOf" srcId="{488F4EE9-123B-4B4E-BC12-75FDFBF941CA}" destId="{3DE2F4F4-B78B-42A9-B121-ABB89F3732E4}" srcOrd="10" destOrd="0" presId="urn:microsoft.com/office/officeart/2009/3/layout/StepUpProcess"/>
    <dgm:cxn modelId="{ADBB5777-1A7E-47EB-94AF-BA82014E0342}" type="presParOf" srcId="{3DE2F4F4-B78B-42A9-B121-ABB89F3732E4}" destId="{4457659A-A004-4646-A806-8BBDB8EBF942}" srcOrd="0" destOrd="0" presId="urn:microsoft.com/office/officeart/2009/3/layout/StepUpProcess"/>
    <dgm:cxn modelId="{91D2A4F8-F712-45AD-BFB1-BD8DCDA09570}" type="presParOf" srcId="{3DE2F4F4-B78B-42A9-B121-ABB89F3732E4}" destId="{972BB1A2-99D8-4BB1-AC8E-30EF391AF22F}"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729855-E6EA-4AD9-96F2-6BCD3B921D66}">
      <dsp:nvSpPr>
        <dsp:cNvPr id="0" name=""/>
        <dsp:cNvSpPr/>
      </dsp:nvSpPr>
      <dsp:spPr>
        <a:xfrm>
          <a:off x="5049172" y="2956117"/>
          <a:ext cx="4500249" cy="343655"/>
        </a:xfrm>
        <a:custGeom>
          <a:avLst/>
          <a:gdLst/>
          <a:ahLst/>
          <a:cxnLst/>
          <a:rect l="0" t="0" r="0" b="0"/>
          <a:pathLst>
            <a:path>
              <a:moveTo>
                <a:pt x="0" y="0"/>
              </a:moveTo>
              <a:lnTo>
                <a:pt x="0" y="173191"/>
              </a:lnTo>
              <a:lnTo>
                <a:pt x="4500249" y="173191"/>
              </a:lnTo>
              <a:lnTo>
                <a:pt x="4500249" y="34365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E5C4A1-435D-45A2-8C4D-DAC834D18BA5}">
      <dsp:nvSpPr>
        <dsp:cNvPr id="0" name=""/>
        <dsp:cNvSpPr/>
      </dsp:nvSpPr>
      <dsp:spPr>
        <a:xfrm>
          <a:off x="5049172" y="2956117"/>
          <a:ext cx="1500083" cy="343655"/>
        </a:xfrm>
        <a:custGeom>
          <a:avLst/>
          <a:gdLst/>
          <a:ahLst/>
          <a:cxnLst/>
          <a:rect l="0" t="0" r="0" b="0"/>
          <a:pathLst>
            <a:path>
              <a:moveTo>
                <a:pt x="0" y="0"/>
              </a:moveTo>
              <a:lnTo>
                <a:pt x="0" y="173191"/>
              </a:lnTo>
              <a:lnTo>
                <a:pt x="1500083" y="173191"/>
              </a:lnTo>
              <a:lnTo>
                <a:pt x="1500083" y="34365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51C9E7-84E6-4D9A-9F0F-08A46DC24CF7}">
      <dsp:nvSpPr>
        <dsp:cNvPr id="0" name=""/>
        <dsp:cNvSpPr/>
      </dsp:nvSpPr>
      <dsp:spPr>
        <a:xfrm>
          <a:off x="3549089" y="2956117"/>
          <a:ext cx="1500083" cy="343655"/>
        </a:xfrm>
        <a:custGeom>
          <a:avLst/>
          <a:gdLst/>
          <a:ahLst/>
          <a:cxnLst/>
          <a:rect l="0" t="0" r="0" b="0"/>
          <a:pathLst>
            <a:path>
              <a:moveTo>
                <a:pt x="1500083" y="0"/>
              </a:moveTo>
              <a:lnTo>
                <a:pt x="1500083" y="173191"/>
              </a:lnTo>
              <a:lnTo>
                <a:pt x="0" y="173191"/>
              </a:lnTo>
              <a:lnTo>
                <a:pt x="0" y="34365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86005D-9F81-4F6C-811B-687859B112F6}">
      <dsp:nvSpPr>
        <dsp:cNvPr id="0" name=""/>
        <dsp:cNvSpPr/>
      </dsp:nvSpPr>
      <dsp:spPr>
        <a:xfrm>
          <a:off x="548922" y="2956117"/>
          <a:ext cx="4500249" cy="343655"/>
        </a:xfrm>
        <a:custGeom>
          <a:avLst/>
          <a:gdLst/>
          <a:ahLst/>
          <a:cxnLst/>
          <a:rect l="0" t="0" r="0" b="0"/>
          <a:pathLst>
            <a:path>
              <a:moveTo>
                <a:pt x="4500249" y="0"/>
              </a:moveTo>
              <a:lnTo>
                <a:pt x="4500249" y="173191"/>
              </a:lnTo>
              <a:lnTo>
                <a:pt x="0" y="173191"/>
              </a:lnTo>
              <a:lnTo>
                <a:pt x="0" y="34365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28410D-5DA5-4EC0-9C15-217E9A40E660}">
      <dsp:nvSpPr>
        <dsp:cNvPr id="0" name=""/>
        <dsp:cNvSpPr/>
      </dsp:nvSpPr>
      <dsp:spPr>
        <a:xfrm>
          <a:off x="4503687" y="1865147"/>
          <a:ext cx="1090969" cy="1090969"/>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C74814-C312-4890-91D1-036D796EC70F}">
      <dsp:nvSpPr>
        <dsp:cNvPr id="0" name=""/>
        <dsp:cNvSpPr/>
      </dsp:nvSpPr>
      <dsp:spPr>
        <a:xfrm>
          <a:off x="5594657" y="1862420"/>
          <a:ext cx="1636454" cy="1090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a:t>Manager and Supervisor</a:t>
          </a:r>
          <a:endParaRPr lang="en-IN" sz="2400" kern="1200" dirty="0"/>
        </a:p>
      </dsp:txBody>
      <dsp:txXfrm>
        <a:off x="5594657" y="1862420"/>
        <a:ext cx="1636454" cy="1090969"/>
      </dsp:txXfrm>
    </dsp:sp>
    <dsp:sp modelId="{D3B63033-92BF-473B-AD8F-F236100DCF01}">
      <dsp:nvSpPr>
        <dsp:cNvPr id="0" name=""/>
        <dsp:cNvSpPr/>
      </dsp:nvSpPr>
      <dsp:spPr>
        <a:xfrm>
          <a:off x="3437" y="3299772"/>
          <a:ext cx="1090969" cy="1090969"/>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3000" r="-23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614192-6F78-4457-85CC-0AB5EBC491EC}">
      <dsp:nvSpPr>
        <dsp:cNvPr id="0" name=""/>
        <dsp:cNvSpPr/>
      </dsp:nvSpPr>
      <dsp:spPr>
        <a:xfrm>
          <a:off x="1094407" y="3297045"/>
          <a:ext cx="1636454" cy="1090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a:t>Human Resources</a:t>
          </a:r>
          <a:endParaRPr lang="en-IN" sz="2700" kern="1200" dirty="0"/>
        </a:p>
      </dsp:txBody>
      <dsp:txXfrm>
        <a:off x="1094407" y="3297045"/>
        <a:ext cx="1636454" cy="1090969"/>
      </dsp:txXfrm>
    </dsp:sp>
    <dsp:sp modelId="{89DDF2EF-43E0-4C7F-AE86-E965A01153F7}">
      <dsp:nvSpPr>
        <dsp:cNvPr id="0" name=""/>
        <dsp:cNvSpPr/>
      </dsp:nvSpPr>
      <dsp:spPr>
        <a:xfrm>
          <a:off x="3003604" y="3299772"/>
          <a:ext cx="1090969" cy="1090969"/>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A831C0-B118-4B92-8FAD-746368C7BA1C}">
      <dsp:nvSpPr>
        <dsp:cNvPr id="0" name=""/>
        <dsp:cNvSpPr/>
      </dsp:nvSpPr>
      <dsp:spPr>
        <a:xfrm>
          <a:off x="4094574" y="3297045"/>
          <a:ext cx="1636454" cy="1090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a:t>Team Leader </a:t>
          </a:r>
          <a:endParaRPr lang="en-IN" sz="2700" kern="1200" dirty="0"/>
        </a:p>
      </dsp:txBody>
      <dsp:txXfrm>
        <a:off x="4094574" y="3297045"/>
        <a:ext cx="1636454" cy="1090969"/>
      </dsp:txXfrm>
    </dsp:sp>
    <dsp:sp modelId="{A6C18AD6-2BB9-4284-A7A7-716496139426}">
      <dsp:nvSpPr>
        <dsp:cNvPr id="0" name=""/>
        <dsp:cNvSpPr/>
      </dsp:nvSpPr>
      <dsp:spPr>
        <a:xfrm>
          <a:off x="6003771" y="3299772"/>
          <a:ext cx="1090969" cy="1090969"/>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19000" r="-19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78AE7A-59CC-4DC6-8B11-F810C932B9A4}">
      <dsp:nvSpPr>
        <dsp:cNvPr id="0" name=""/>
        <dsp:cNvSpPr/>
      </dsp:nvSpPr>
      <dsp:spPr>
        <a:xfrm>
          <a:off x="7094740" y="3297045"/>
          <a:ext cx="1636454" cy="1090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a:t>Employer</a:t>
          </a:r>
          <a:endParaRPr lang="en-IN" sz="2700" kern="1200" dirty="0"/>
        </a:p>
      </dsp:txBody>
      <dsp:txXfrm>
        <a:off x="7094740" y="3297045"/>
        <a:ext cx="1636454" cy="1090969"/>
      </dsp:txXfrm>
    </dsp:sp>
    <dsp:sp modelId="{4992823B-A33F-45F4-BAE5-4B54FF5C7897}">
      <dsp:nvSpPr>
        <dsp:cNvPr id="0" name=""/>
        <dsp:cNvSpPr/>
      </dsp:nvSpPr>
      <dsp:spPr>
        <a:xfrm>
          <a:off x="9003937" y="3299772"/>
          <a:ext cx="1090969" cy="1090969"/>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25000" r="-25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F4B97D-7BF3-43E9-BB6A-D7BC920E7F5D}">
      <dsp:nvSpPr>
        <dsp:cNvPr id="0" name=""/>
        <dsp:cNvSpPr/>
      </dsp:nvSpPr>
      <dsp:spPr>
        <a:xfrm>
          <a:off x="10094907" y="3297045"/>
          <a:ext cx="1636454" cy="1090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a:t>Employee</a:t>
          </a:r>
          <a:endParaRPr lang="en-IN" sz="2700" kern="1200" dirty="0"/>
        </a:p>
      </dsp:txBody>
      <dsp:txXfrm>
        <a:off x="10094907" y="3297045"/>
        <a:ext cx="1636454" cy="10909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535D01-CDD4-4541-80C1-2EAE1EA0D28B}">
      <dsp:nvSpPr>
        <dsp:cNvPr id="0" name=""/>
        <dsp:cNvSpPr/>
      </dsp:nvSpPr>
      <dsp:spPr>
        <a:xfrm rot="5400000">
          <a:off x="358999" y="4298507"/>
          <a:ext cx="1072759" cy="1785047"/>
        </a:xfrm>
        <a:prstGeom prst="corner">
          <a:avLst>
            <a:gd name="adj1" fmla="val 16120"/>
            <a:gd name="adj2" fmla="val 1611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w="9525"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CEED5C73-1B30-4C83-B868-64CCB63F4573}">
      <dsp:nvSpPr>
        <dsp:cNvPr id="0" name=""/>
        <dsp:cNvSpPr/>
      </dsp:nvSpPr>
      <dsp:spPr>
        <a:xfrm>
          <a:off x="179929" y="4831851"/>
          <a:ext cx="1611550" cy="1412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a:t>Data Collection</a:t>
          </a:r>
          <a:endParaRPr lang="en-IN" sz="2400" kern="1200" dirty="0"/>
        </a:p>
      </dsp:txBody>
      <dsp:txXfrm>
        <a:off x="179929" y="4831851"/>
        <a:ext cx="1611550" cy="1412618"/>
      </dsp:txXfrm>
    </dsp:sp>
    <dsp:sp modelId="{737FBE62-06E1-4D4F-8313-367AE132909C}">
      <dsp:nvSpPr>
        <dsp:cNvPr id="0" name=""/>
        <dsp:cNvSpPr/>
      </dsp:nvSpPr>
      <dsp:spPr>
        <a:xfrm>
          <a:off x="1487413" y="4167090"/>
          <a:ext cx="304066" cy="304066"/>
        </a:xfrm>
        <a:prstGeom prst="triangle">
          <a:avLst>
            <a:gd name="adj" fmla="val 100000"/>
          </a:avLst>
        </a:prstGeom>
        <a:gradFill rotWithShape="0">
          <a:gsLst>
            <a:gs pos="0">
              <a:schemeClr val="accent3">
                <a:hueOff val="1125026"/>
                <a:satOff val="-1688"/>
                <a:lumOff val="-275"/>
                <a:alphaOff val="0"/>
                <a:tint val="50000"/>
                <a:satMod val="300000"/>
              </a:schemeClr>
            </a:gs>
            <a:gs pos="35000">
              <a:schemeClr val="accent3">
                <a:hueOff val="1125026"/>
                <a:satOff val="-1688"/>
                <a:lumOff val="-275"/>
                <a:alphaOff val="0"/>
                <a:tint val="37000"/>
                <a:satMod val="300000"/>
              </a:schemeClr>
            </a:gs>
            <a:gs pos="100000">
              <a:schemeClr val="accent3">
                <a:hueOff val="1125026"/>
                <a:satOff val="-1688"/>
                <a:lumOff val="-275"/>
                <a:alphaOff val="0"/>
                <a:tint val="15000"/>
                <a:satMod val="350000"/>
              </a:schemeClr>
            </a:gs>
          </a:gsLst>
          <a:lin ang="16200000" scaled="1"/>
        </a:gradFill>
        <a:ln w="9525" cap="flat" cmpd="sng" algn="ctr">
          <a:solidFill>
            <a:schemeClr val="accent3">
              <a:hueOff val="1125026"/>
              <a:satOff val="-1688"/>
              <a:lumOff val="-275"/>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11114053-AD4F-48EF-9414-115105279116}">
      <dsp:nvSpPr>
        <dsp:cNvPr id="0" name=""/>
        <dsp:cNvSpPr/>
      </dsp:nvSpPr>
      <dsp:spPr>
        <a:xfrm rot="5400000">
          <a:off x="2331852" y="3810323"/>
          <a:ext cx="1072759" cy="1785047"/>
        </a:xfrm>
        <a:prstGeom prst="corner">
          <a:avLst>
            <a:gd name="adj1" fmla="val 16120"/>
            <a:gd name="adj2" fmla="val 16110"/>
          </a:avLst>
        </a:prstGeom>
        <a:gradFill rotWithShape="0">
          <a:gsLst>
            <a:gs pos="0">
              <a:schemeClr val="accent3">
                <a:hueOff val="2250053"/>
                <a:satOff val="-3376"/>
                <a:lumOff val="-549"/>
                <a:alphaOff val="0"/>
                <a:tint val="50000"/>
                <a:satMod val="300000"/>
              </a:schemeClr>
            </a:gs>
            <a:gs pos="35000">
              <a:schemeClr val="accent3">
                <a:hueOff val="2250053"/>
                <a:satOff val="-3376"/>
                <a:lumOff val="-549"/>
                <a:alphaOff val="0"/>
                <a:tint val="37000"/>
                <a:satMod val="300000"/>
              </a:schemeClr>
            </a:gs>
            <a:gs pos="100000">
              <a:schemeClr val="accent3">
                <a:hueOff val="2250053"/>
                <a:satOff val="-3376"/>
                <a:lumOff val="-549"/>
                <a:alphaOff val="0"/>
                <a:tint val="15000"/>
                <a:satMod val="350000"/>
              </a:schemeClr>
            </a:gs>
          </a:gsLst>
          <a:lin ang="16200000" scaled="1"/>
        </a:gradFill>
        <a:ln w="9525" cap="flat" cmpd="sng" algn="ctr">
          <a:solidFill>
            <a:schemeClr val="accent3">
              <a:hueOff val="2250053"/>
              <a:satOff val="-3376"/>
              <a:lumOff val="-549"/>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8F62E62F-FDA6-4B68-81E3-368CF3893057}">
      <dsp:nvSpPr>
        <dsp:cNvPr id="0" name=""/>
        <dsp:cNvSpPr/>
      </dsp:nvSpPr>
      <dsp:spPr>
        <a:xfrm>
          <a:off x="2152782" y="4343667"/>
          <a:ext cx="1611550" cy="1412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a:t>Features Collection </a:t>
          </a:r>
          <a:endParaRPr lang="en-IN" sz="2400" kern="1200" dirty="0"/>
        </a:p>
      </dsp:txBody>
      <dsp:txXfrm>
        <a:off x="2152782" y="4343667"/>
        <a:ext cx="1611550" cy="1412618"/>
      </dsp:txXfrm>
    </dsp:sp>
    <dsp:sp modelId="{86F0A8D9-0F35-4B2B-9B9D-9DB03748561F}">
      <dsp:nvSpPr>
        <dsp:cNvPr id="0" name=""/>
        <dsp:cNvSpPr/>
      </dsp:nvSpPr>
      <dsp:spPr>
        <a:xfrm>
          <a:off x="3460266" y="3678905"/>
          <a:ext cx="304066" cy="304066"/>
        </a:xfrm>
        <a:prstGeom prst="triangle">
          <a:avLst>
            <a:gd name="adj" fmla="val 100000"/>
          </a:avLst>
        </a:prstGeom>
        <a:gradFill rotWithShape="0">
          <a:gsLst>
            <a:gs pos="0">
              <a:schemeClr val="accent3">
                <a:hueOff val="3375079"/>
                <a:satOff val="-5064"/>
                <a:lumOff val="-824"/>
                <a:alphaOff val="0"/>
                <a:tint val="50000"/>
                <a:satMod val="300000"/>
              </a:schemeClr>
            </a:gs>
            <a:gs pos="35000">
              <a:schemeClr val="accent3">
                <a:hueOff val="3375079"/>
                <a:satOff val="-5064"/>
                <a:lumOff val="-824"/>
                <a:alphaOff val="0"/>
                <a:tint val="37000"/>
                <a:satMod val="300000"/>
              </a:schemeClr>
            </a:gs>
            <a:gs pos="100000">
              <a:schemeClr val="accent3">
                <a:hueOff val="3375079"/>
                <a:satOff val="-5064"/>
                <a:lumOff val="-824"/>
                <a:alphaOff val="0"/>
                <a:tint val="15000"/>
                <a:satMod val="350000"/>
              </a:schemeClr>
            </a:gs>
          </a:gsLst>
          <a:lin ang="16200000" scaled="1"/>
        </a:gradFill>
        <a:ln w="9525" cap="flat" cmpd="sng" algn="ctr">
          <a:solidFill>
            <a:schemeClr val="accent3">
              <a:hueOff val="3375079"/>
              <a:satOff val="-5064"/>
              <a:lumOff val="-824"/>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5AFD6300-B1D7-4F51-890E-E6FA63B7B1CE}">
      <dsp:nvSpPr>
        <dsp:cNvPr id="0" name=""/>
        <dsp:cNvSpPr/>
      </dsp:nvSpPr>
      <dsp:spPr>
        <a:xfrm rot="5400000">
          <a:off x="4304704" y="3322138"/>
          <a:ext cx="1072759" cy="1785047"/>
        </a:xfrm>
        <a:prstGeom prst="corner">
          <a:avLst>
            <a:gd name="adj1" fmla="val 16120"/>
            <a:gd name="adj2" fmla="val 16110"/>
          </a:avLst>
        </a:prstGeom>
        <a:gradFill rotWithShape="0">
          <a:gsLst>
            <a:gs pos="0">
              <a:schemeClr val="accent3">
                <a:hueOff val="4500106"/>
                <a:satOff val="-6752"/>
                <a:lumOff val="-1098"/>
                <a:alphaOff val="0"/>
                <a:tint val="50000"/>
                <a:satMod val="300000"/>
              </a:schemeClr>
            </a:gs>
            <a:gs pos="35000">
              <a:schemeClr val="accent3">
                <a:hueOff val="4500106"/>
                <a:satOff val="-6752"/>
                <a:lumOff val="-1098"/>
                <a:alphaOff val="0"/>
                <a:tint val="37000"/>
                <a:satMod val="300000"/>
              </a:schemeClr>
            </a:gs>
            <a:gs pos="100000">
              <a:schemeClr val="accent3">
                <a:hueOff val="4500106"/>
                <a:satOff val="-6752"/>
                <a:lumOff val="-1098"/>
                <a:alphaOff val="0"/>
                <a:tint val="15000"/>
                <a:satMod val="350000"/>
              </a:schemeClr>
            </a:gs>
          </a:gsLst>
          <a:lin ang="16200000" scaled="1"/>
        </a:gradFill>
        <a:ln w="9525" cap="flat" cmpd="sng" algn="ctr">
          <a:solidFill>
            <a:schemeClr val="accent3">
              <a:hueOff val="4500106"/>
              <a:satOff val="-6752"/>
              <a:lumOff val="-1098"/>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CBCB5076-6B1D-423F-AEB7-77CC43CA4C69}">
      <dsp:nvSpPr>
        <dsp:cNvPr id="0" name=""/>
        <dsp:cNvSpPr/>
      </dsp:nvSpPr>
      <dsp:spPr>
        <a:xfrm>
          <a:off x="4125634" y="3855483"/>
          <a:ext cx="1611550" cy="1412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a:t>Data Clearing</a:t>
          </a:r>
          <a:endParaRPr lang="en-IN" sz="2400" kern="1200" dirty="0"/>
        </a:p>
      </dsp:txBody>
      <dsp:txXfrm>
        <a:off x="4125634" y="3855483"/>
        <a:ext cx="1611550" cy="1412618"/>
      </dsp:txXfrm>
    </dsp:sp>
    <dsp:sp modelId="{A620109E-03B8-48B6-9100-B7AD2BCA524E}">
      <dsp:nvSpPr>
        <dsp:cNvPr id="0" name=""/>
        <dsp:cNvSpPr/>
      </dsp:nvSpPr>
      <dsp:spPr>
        <a:xfrm>
          <a:off x="5433119" y="3190721"/>
          <a:ext cx="304066" cy="304066"/>
        </a:xfrm>
        <a:prstGeom prst="triangle">
          <a:avLst>
            <a:gd name="adj" fmla="val 100000"/>
          </a:avLst>
        </a:prstGeom>
        <a:gradFill rotWithShape="0">
          <a:gsLst>
            <a:gs pos="0">
              <a:schemeClr val="accent3">
                <a:hueOff val="5625132"/>
                <a:satOff val="-8440"/>
                <a:lumOff val="-1373"/>
                <a:alphaOff val="0"/>
                <a:tint val="50000"/>
                <a:satMod val="300000"/>
              </a:schemeClr>
            </a:gs>
            <a:gs pos="35000">
              <a:schemeClr val="accent3">
                <a:hueOff val="5625132"/>
                <a:satOff val="-8440"/>
                <a:lumOff val="-1373"/>
                <a:alphaOff val="0"/>
                <a:tint val="37000"/>
                <a:satMod val="300000"/>
              </a:schemeClr>
            </a:gs>
            <a:gs pos="100000">
              <a:schemeClr val="accent3">
                <a:hueOff val="5625132"/>
                <a:satOff val="-8440"/>
                <a:lumOff val="-1373"/>
                <a:alphaOff val="0"/>
                <a:tint val="15000"/>
                <a:satMod val="350000"/>
              </a:schemeClr>
            </a:gs>
          </a:gsLst>
          <a:lin ang="16200000" scaled="1"/>
        </a:gradFill>
        <a:ln w="9525" cap="flat" cmpd="sng" algn="ctr">
          <a:solidFill>
            <a:schemeClr val="accent3">
              <a:hueOff val="5625132"/>
              <a:satOff val="-8440"/>
              <a:lumOff val="-1373"/>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48DC31B7-6B0E-44AD-BC5E-9F26755F008E}">
      <dsp:nvSpPr>
        <dsp:cNvPr id="0" name=""/>
        <dsp:cNvSpPr/>
      </dsp:nvSpPr>
      <dsp:spPr>
        <a:xfrm rot="5400000">
          <a:off x="6277557" y="2833954"/>
          <a:ext cx="1072759" cy="1785047"/>
        </a:xfrm>
        <a:prstGeom prst="corner">
          <a:avLst>
            <a:gd name="adj1" fmla="val 16120"/>
            <a:gd name="adj2" fmla="val 16110"/>
          </a:avLst>
        </a:prstGeom>
        <a:gradFill rotWithShape="0">
          <a:gsLst>
            <a:gs pos="0">
              <a:schemeClr val="accent3">
                <a:hueOff val="6750158"/>
                <a:satOff val="-10128"/>
                <a:lumOff val="-1647"/>
                <a:alphaOff val="0"/>
                <a:tint val="50000"/>
                <a:satMod val="300000"/>
              </a:schemeClr>
            </a:gs>
            <a:gs pos="35000">
              <a:schemeClr val="accent3">
                <a:hueOff val="6750158"/>
                <a:satOff val="-10128"/>
                <a:lumOff val="-1647"/>
                <a:alphaOff val="0"/>
                <a:tint val="37000"/>
                <a:satMod val="300000"/>
              </a:schemeClr>
            </a:gs>
            <a:gs pos="100000">
              <a:schemeClr val="accent3">
                <a:hueOff val="6750158"/>
                <a:satOff val="-10128"/>
                <a:lumOff val="-1647"/>
                <a:alphaOff val="0"/>
                <a:tint val="15000"/>
                <a:satMod val="350000"/>
              </a:schemeClr>
            </a:gs>
          </a:gsLst>
          <a:lin ang="16200000" scaled="1"/>
        </a:gradFill>
        <a:ln w="9525" cap="flat" cmpd="sng" algn="ctr">
          <a:solidFill>
            <a:schemeClr val="accent3">
              <a:hueOff val="6750158"/>
              <a:satOff val="-10128"/>
              <a:lumOff val="-1647"/>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88278990-E729-456A-8918-80FDDA5D093A}">
      <dsp:nvSpPr>
        <dsp:cNvPr id="0" name=""/>
        <dsp:cNvSpPr/>
      </dsp:nvSpPr>
      <dsp:spPr>
        <a:xfrm>
          <a:off x="6098487" y="3367298"/>
          <a:ext cx="1611550" cy="1412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a:t>Performance Level</a:t>
          </a:r>
          <a:endParaRPr lang="en-IN" sz="2400" kern="1200" dirty="0"/>
        </a:p>
      </dsp:txBody>
      <dsp:txXfrm>
        <a:off x="6098487" y="3367298"/>
        <a:ext cx="1611550" cy="1412618"/>
      </dsp:txXfrm>
    </dsp:sp>
    <dsp:sp modelId="{AEB5FCAF-3454-4A6D-AE13-21BBC854F361}">
      <dsp:nvSpPr>
        <dsp:cNvPr id="0" name=""/>
        <dsp:cNvSpPr/>
      </dsp:nvSpPr>
      <dsp:spPr>
        <a:xfrm>
          <a:off x="7405971" y="2702537"/>
          <a:ext cx="304066" cy="304066"/>
        </a:xfrm>
        <a:prstGeom prst="triangle">
          <a:avLst>
            <a:gd name="adj" fmla="val 100000"/>
          </a:avLst>
        </a:prstGeom>
        <a:gradFill rotWithShape="0">
          <a:gsLst>
            <a:gs pos="0">
              <a:schemeClr val="accent3">
                <a:hueOff val="7875184"/>
                <a:satOff val="-11816"/>
                <a:lumOff val="-1922"/>
                <a:alphaOff val="0"/>
                <a:tint val="50000"/>
                <a:satMod val="300000"/>
              </a:schemeClr>
            </a:gs>
            <a:gs pos="35000">
              <a:schemeClr val="accent3">
                <a:hueOff val="7875184"/>
                <a:satOff val="-11816"/>
                <a:lumOff val="-1922"/>
                <a:alphaOff val="0"/>
                <a:tint val="37000"/>
                <a:satMod val="300000"/>
              </a:schemeClr>
            </a:gs>
            <a:gs pos="100000">
              <a:schemeClr val="accent3">
                <a:hueOff val="7875184"/>
                <a:satOff val="-11816"/>
                <a:lumOff val="-1922"/>
                <a:alphaOff val="0"/>
                <a:tint val="15000"/>
                <a:satMod val="350000"/>
              </a:schemeClr>
            </a:gs>
          </a:gsLst>
          <a:lin ang="16200000" scaled="1"/>
        </a:gradFill>
        <a:ln w="9525" cap="flat" cmpd="sng" algn="ctr">
          <a:solidFill>
            <a:schemeClr val="accent3">
              <a:hueOff val="7875184"/>
              <a:satOff val="-11816"/>
              <a:lumOff val="-1922"/>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9F1DC9A9-B277-48A8-BE7A-3097AE2E46C7}">
      <dsp:nvSpPr>
        <dsp:cNvPr id="0" name=""/>
        <dsp:cNvSpPr/>
      </dsp:nvSpPr>
      <dsp:spPr>
        <a:xfrm rot="5400000">
          <a:off x="8250410" y="2345769"/>
          <a:ext cx="1072759" cy="1785047"/>
        </a:xfrm>
        <a:prstGeom prst="corner">
          <a:avLst>
            <a:gd name="adj1" fmla="val 16120"/>
            <a:gd name="adj2" fmla="val 16110"/>
          </a:avLst>
        </a:prstGeom>
        <a:gradFill rotWithShape="0">
          <a:gsLst>
            <a:gs pos="0">
              <a:schemeClr val="accent3">
                <a:hueOff val="9000211"/>
                <a:satOff val="-13504"/>
                <a:lumOff val="-2196"/>
                <a:alphaOff val="0"/>
                <a:tint val="50000"/>
                <a:satMod val="300000"/>
              </a:schemeClr>
            </a:gs>
            <a:gs pos="35000">
              <a:schemeClr val="accent3">
                <a:hueOff val="9000211"/>
                <a:satOff val="-13504"/>
                <a:lumOff val="-2196"/>
                <a:alphaOff val="0"/>
                <a:tint val="37000"/>
                <a:satMod val="300000"/>
              </a:schemeClr>
            </a:gs>
            <a:gs pos="100000">
              <a:schemeClr val="accent3">
                <a:hueOff val="9000211"/>
                <a:satOff val="-13504"/>
                <a:lumOff val="-2196"/>
                <a:alphaOff val="0"/>
                <a:tint val="15000"/>
                <a:satMod val="350000"/>
              </a:schemeClr>
            </a:gs>
          </a:gsLst>
          <a:lin ang="16200000" scaled="1"/>
        </a:gradFill>
        <a:ln w="9525" cap="flat" cmpd="sng" algn="ctr">
          <a:solidFill>
            <a:schemeClr val="accent3">
              <a:hueOff val="9000211"/>
              <a:satOff val="-13504"/>
              <a:lumOff val="-2196"/>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FA02FC16-62E5-4278-BE87-345224AD2CCD}">
      <dsp:nvSpPr>
        <dsp:cNvPr id="0" name=""/>
        <dsp:cNvSpPr/>
      </dsp:nvSpPr>
      <dsp:spPr>
        <a:xfrm>
          <a:off x="8071340" y="2879114"/>
          <a:ext cx="1611550" cy="1412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a:t>Summary</a:t>
          </a:r>
          <a:endParaRPr lang="en-IN" sz="2400" kern="1200" dirty="0"/>
        </a:p>
      </dsp:txBody>
      <dsp:txXfrm>
        <a:off x="8071340" y="2879114"/>
        <a:ext cx="1611550" cy="1412618"/>
      </dsp:txXfrm>
    </dsp:sp>
    <dsp:sp modelId="{B03CFFCB-ECF9-4CF2-AC3C-4786E7677DE3}">
      <dsp:nvSpPr>
        <dsp:cNvPr id="0" name=""/>
        <dsp:cNvSpPr/>
      </dsp:nvSpPr>
      <dsp:spPr>
        <a:xfrm>
          <a:off x="9378824" y="2214352"/>
          <a:ext cx="304066" cy="304066"/>
        </a:xfrm>
        <a:prstGeom prst="triangle">
          <a:avLst>
            <a:gd name="adj" fmla="val 100000"/>
          </a:avLst>
        </a:prstGeom>
        <a:gradFill rotWithShape="0">
          <a:gsLst>
            <a:gs pos="0">
              <a:schemeClr val="accent3">
                <a:hueOff val="10125237"/>
                <a:satOff val="-15192"/>
                <a:lumOff val="-2471"/>
                <a:alphaOff val="0"/>
                <a:tint val="50000"/>
                <a:satMod val="300000"/>
              </a:schemeClr>
            </a:gs>
            <a:gs pos="35000">
              <a:schemeClr val="accent3">
                <a:hueOff val="10125237"/>
                <a:satOff val="-15192"/>
                <a:lumOff val="-2471"/>
                <a:alphaOff val="0"/>
                <a:tint val="37000"/>
                <a:satMod val="300000"/>
              </a:schemeClr>
            </a:gs>
            <a:gs pos="100000">
              <a:schemeClr val="accent3">
                <a:hueOff val="10125237"/>
                <a:satOff val="-15192"/>
                <a:lumOff val="-2471"/>
                <a:alphaOff val="0"/>
                <a:tint val="15000"/>
                <a:satMod val="350000"/>
              </a:schemeClr>
            </a:gs>
          </a:gsLst>
          <a:lin ang="16200000" scaled="1"/>
        </a:gradFill>
        <a:ln w="9525" cap="flat" cmpd="sng" algn="ctr">
          <a:solidFill>
            <a:schemeClr val="accent3">
              <a:hueOff val="10125237"/>
              <a:satOff val="-15192"/>
              <a:lumOff val="-2471"/>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4457659A-A004-4646-A806-8BBDB8EBF942}">
      <dsp:nvSpPr>
        <dsp:cNvPr id="0" name=""/>
        <dsp:cNvSpPr/>
      </dsp:nvSpPr>
      <dsp:spPr>
        <a:xfrm rot="5400000">
          <a:off x="10223262" y="1857585"/>
          <a:ext cx="1072759" cy="1785047"/>
        </a:xfrm>
        <a:prstGeom prst="corner">
          <a:avLst>
            <a:gd name="adj1" fmla="val 16120"/>
            <a:gd name="adj2" fmla="val 16110"/>
          </a:avLst>
        </a:prstGeom>
        <a:gradFill rotWithShape="0">
          <a:gsLst>
            <a:gs pos="0">
              <a:schemeClr val="accent3">
                <a:hueOff val="11250264"/>
                <a:satOff val="-16880"/>
                <a:lumOff val="-2745"/>
                <a:alphaOff val="0"/>
                <a:tint val="50000"/>
                <a:satMod val="300000"/>
              </a:schemeClr>
            </a:gs>
            <a:gs pos="35000">
              <a:schemeClr val="accent3">
                <a:hueOff val="11250264"/>
                <a:satOff val="-16880"/>
                <a:lumOff val="-2745"/>
                <a:alphaOff val="0"/>
                <a:tint val="37000"/>
                <a:satMod val="300000"/>
              </a:schemeClr>
            </a:gs>
            <a:gs pos="100000">
              <a:schemeClr val="accent3">
                <a:hueOff val="11250264"/>
                <a:satOff val="-16880"/>
                <a:lumOff val="-2745"/>
                <a:alphaOff val="0"/>
                <a:tint val="15000"/>
                <a:satMod val="350000"/>
              </a:schemeClr>
            </a:gs>
          </a:gsLst>
          <a:lin ang="16200000" scaled="1"/>
        </a:gradFill>
        <a:ln w="9525" cap="flat" cmpd="sng" algn="ctr">
          <a:solidFill>
            <a:schemeClr val="accent3">
              <a:hueOff val="11250264"/>
              <a:satOff val="-16880"/>
              <a:lumOff val="-2745"/>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972BB1A2-99D8-4BB1-AC8E-30EF391AF22F}">
      <dsp:nvSpPr>
        <dsp:cNvPr id="0" name=""/>
        <dsp:cNvSpPr/>
      </dsp:nvSpPr>
      <dsp:spPr>
        <a:xfrm>
          <a:off x="10044192" y="2390930"/>
          <a:ext cx="1611550" cy="1412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a:t>Visualization</a:t>
          </a:r>
          <a:endParaRPr lang="en-IN" sz="2400" kern="1200" dirty="0"/>
        </a:p>
      </dsp:txBody>
      <dsp:txXfrm>
        <a:off x="10044192" y="2390930"/>
        <a:ext cx="1611550" cy="1412618"/>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16</a:t>
            </a:fld>
            <a:endParaRPr lang="en-IN"/>
          </a:p>
        </p:txBody>
      </p:sp>
    </p:spTree>
    <p:extLst>
      <p:ext uri="{BB962C8B-B14F-4D97-AF65-F5344CB8AC3E}">
        <p14:creationId xmlns:p14="http://schemas.microsoft.com/office/powerpoint/2010/main" val="1973510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rot="10800000" flipV="1">
            <a:off x="-533400" y="991623"/>
            <a:ext cx="11277600" cy="1493999"/>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a:t>
            </a:r>
            <a:br>
              <a:rPr lang="en-US" b="1" dirty="0">
                <a:solidFill>
                  <a:srgbClr val="0F0F0F"/>
                </a:solidFill>
                <a:latin typeface="Times New Roman" panose="02020603050405020304" pitchFamily="18" charset="0"/>
                <a:cs typeface="Times New Roman" panose="02020603050405020304" pitchFamily="18" charset="0"/>
              </a:rPr>
            </a:br>
            <a:r>
              <a:rPr lang="en-US" b="1" dirty="0">
                <a:solidFill>
                  <a:srgbClr val="0F0F0F"/>
                </a:solidFill>
                <a:latin typeface="Times New Roman" panose="02020603050405020304" pitchFamily="18" charset="0"/>
                <a:cs typeface="Times New Roman" panose="02020603050405020304" pitchFamily="18" charset="0"/>
              </a:rPr>
              <a:t>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3314150"/>
            <a:ext cx="12992101" cy="1938992"/>
          </a:xfrm>
          <a:prstGeom prst="rect">
            <a:avLst/>
          </a:prstGeom>
          <a:noFill/>
        </p:spPr>
        <p:txBody>
          <a:bodyPr wrap="square" rtlCol="0">
            <a:spAutoFit/>
          </a:bodyPr>
          <a:lstStyle/>
          <a:p>
            <a:r>
              <a:rPr lang="en-US" sz="2400" dirty="0"/>
              <a:t>STUDENT NAME : MOBINA S</a:t>
            </a:r>
          </a:p>
          <a:p>
            <a:r>
              <a:rPr lang="en-US" sz="2400" dirty="0"/>
              <a:t>REGISTER NO </a:t>
            </a:r>
            <a:r>
              <a:rPr lang="en-US" sz="2400" dirty="0" smtClean="0"/>
              <a:t>     : </a:t>
            </a:r>
            <a:r>
              <a:rPr lang="en-US" sz="2400" dirty="0"/>
              <a:t>312216791 , D70E488685E88CD91354A90280243CFB</a:t>
            </a:r>
          </a:p>
          <a:p>
            <a:r>
              <a:rPr lang="en-US" sz="2400" dirty="0"/>
              <a:t>DEPARTMENT </a:t>
            </a:r>
            <a:r>
              <a:rPr lang="en-US" sz="2400" dirty="0" smtClean="0"/>
              <a:t>    : </a:t>
            </a:r>
            <a:r>
              <a:rPr lang="en-US" sz="2400" dirty="0"/>
              <a:t>B.COM ACCOUNTING AND FINANCE</a:t>
            </a:r>
          </a:p>
          <a:p>
            <a:r>
              <a:rPr lang="en-US" sz="2400" dirty="0"/>
              <a:t>COLLEGE </a:t>
            </a:r>
            <a:r>
              <a:rPr lang="en-US" sz="2400" dirty="0" smtClean="0"/>
              <a:t>             : </a:t>
            </a:r>
            <a:r>
              <a:rPr lang="en-US" sz="2400" dirty="0"/>
              <a:t>SHRI KRISHNASWAMY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219200" y="1143000"/>
            <a:ext cx="5714998"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graphicFrame>
        <p:nvGraphicFramePr>
          <p:cNvPr id="10" name="Diagram 9">
            <a:extLst>
              <a:ext uri="{FF2B5EF4-FFF2-40B4-BE49-F238E27FC236}">
                <a16:creationId xmlns:a16="http://schemas.microsoft.com/office/drawing/2014/main" id="{8D1CDAFF-19AA-19BC-9A0D-196F09D79507}"/>
              </a:ext>
            </a:extLst>
          </p:cNvPr>
          <p:cNvGraphicFramePr/>
          <p:nvPr>
            <p:extLst>
              <p:ext uri="{D42A27DB-BD31-4B8C-83A1-F6EECF244321}">
                <p14:modId xmlns:p14="http://schemas.microsoft.com/office/powerpoint/2010/main" val="710946054"/>
              </p:ext>
            </p:extLst>
          </p:nvPr>
        </p:nvGraphicFramePr>
        <p:xfrm>
          <a:off x="228600" y="0"/>
          <a:ext cx="11658599" cy="845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Rounded Corners 1">
            <a:extLst>
              <a:ext uri="{FF2B5EF4-FFF2-40B4-BE49-F238E27FC236}">
                <a16:creationId xmlns:a16="http://schemas.microsoft.com/office/drawing/2014/main" id="{DEE5EF2D-D2E9-FA11-6300-56831025E598}"/>
              </a:ext>
            </a:extLst>
          </p:cNvPr>
          <p:cNvSpPr/>
          <p:nvPr/>
        </p:nvSpPr>
        <p:spPr>
          <a:xfrm>
            <a:off x="739775" y="1143000"/>
            <a:ext cx="3303904" cy="60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Data Collection</a:t>
            </a:r>
            <a:endParaRPr lang="en-IN" sz="2800" dirty="0"/>
          </a:p>
        </p:txBody>
      </p:sp>
      <p:sp>
        <p:nvSpPr>
          <p:cNvPr id="3" name="TextBox 2">
            <a:extLst>
              <a:ext uri="{FF2B5EF4-FFF2-40B4-BE49-F238E27FC236}">
                <a16:creationId xmlns:a16="http://schemas.microsoft.com/office/drawing/2014/main" id="{324F1FCE-0B6D-203D-B85F-36D6882CB1FB}"/>
              </a:ext>
            </a:extLst>
          </p:cNvPr>
          <p:cNvSpPr txBox="1"/>
          <p:nvPr/>
        </p:nvSpPr>
        <p:spPr>
          <a:xfrm>
            <a:off x="1524000" y="1981200"/>
            <a:ext cx="9906000" cy="1200329"/>
          </a:xfrm>
          <a:prstGeom prst="rect">
            <a:avLst/>
          </a:prstGeom>
          <a:noFill/>
        </p:spPr>
        <p:txBody>
          <a:bodyPr wrap="square" rtlCol="0">
            <a:spAutoFit/>
          </a:bodyPr>
          <a:lstStyle/>
          <a:p>
            <a:pPr marL="285750" indent="-285750">
              <a:buFont typeface="Wingdings" panose="05000000000000000000" pitchFamily="2" charset="2"/>
              <a:buChar char="§"/>
            </a:pPr>
            <a:r>
              <a:rPr lang="en-US" sz="2400" dirty="0"/>
              <a:t>The first step in the employee performance analysis is collect the dataset.</a:t>
            </a:r>
          </a:p>
          <a:p>
            <a:pPr marL="285750" indent="-285750">
              <a:buFont typeface="Wingdings" panose="05000000000000000000" pitchFamily="2" charset="2"/>
              <a:buChar char="§"/>
            </a:pPr>
            <a:r>
              <a:rPr lang="en-US" sz="2400" dirty="0"/>
              <a:t> The employee dataset has been downloaded from the Kaggle website.</a:t>
            </a:r>
          </a:p>
          <a:p>
            <a:pPr marL="285750" indent="-285750">
              <a:buFont typeface="Wingdings" panose="05000000000000000000" pitchFamily="2" charset="2"/>
              <a:buChar char="§"/>
            </a:pPr>
            <a:r>
              <a:rPr lang="en-US" sz="2400" dirty="0"/>
              <a:t> By searching employee performance dataset. </a:t>
            </a:r>
          </a:p>
        </p:txBody>
      </p:sp>
      <p:sp>
        <p:nvSpPr>
          <p:cNvPr id="4" name="Rectangle: Rounded Corners 3">
            <a:extLst>
              <a:ext uri="{FF2B5EF4-FFF2-40B4-BE49-F238E27FC236}">
                <a16:creationId xmlns:a16="http://schemas.microsoft.com/office/drawing/2014/main" id="{89039E4B-8D65-3F1B-9142-48A651F7ED18}"/>
              </a:ext>
            </a:extLst>
          </p:cNvPr>
          <p:cNvSpPr/>
          <p:nvPr/>
        </p:nvSpPr>
        <p:spPr>
          <a:xfrm>
            <a:off x="770254" y="3545388"/>
            <a:ext cx="3303904" cy="60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Features Collection</a:t>
            </a:r>
            <a:endParaRPr lang="en-IN" sz="2800" dirty="0"/>
          </a:p>
        </p:txBody>
      </p:sp>
      <p:sp>
        <p:nvSpPr>
          <p:cNvPr id="7" name="TextBox 6">
            <a:extLst>
              <a:ext uri="{FF2B5EF4-FFF2-40B4-BE49-F238E27FC236}">
                <a16:creationId xmlns:a16="http://schemas.microsoft.com/office/drawing/2014/main" id="{69BB9BB1-E9DB-86D8-5D0D-DF05A8E316DB}"/>
              </a:ext>
            </a:extLst>
          </p:cNvPr>
          <p:cNvSpPr txBox="1"/>
          <p:nvPr/>
        </p:nvSpPr>
        <p:spPr>
          <a:xfrm>
            <a:off x="1524001" y="4341145"/>
            <a:ext cx="9905999" cy="1941247"/>
          </a:xfrm>
          <a:prstGeom prst="rect">
            <a:avLst/>
          </a:prstGeom>
          <a:noFill/>
        </p:spPr>
        <p:txBody>
          <a:bodyPr wrap="square" rtlCol="0">
            <a:spAutoFit/>
          </a:bodyPr>
          <a:lstStyle/>
          <a:p>
            <a:pPr marL="342900" indent="-342900">
              <a:buFont typeface="Wingdings" panose="05000000000000000000" pitchFamily="2" charset="2"/>
              <a:buChar char="§"/>
            </a:pPr>
            <a:r>
              <a:rPr lang="en-IN" sz="2400" i="0" u="none" strike="noStrike" dirty="0" err="1" smtClean="0">
                <a:solidFill>
                  <a:srgbClr val="000000"/>
                </a:solidFill>
                <a:effectLst/>
              </a:rPr>
              <a:t>Emp</a:t>
            </a:r>
            <a:r>
              <a:rPr lang="en-IN" sz="2400" i="0" u="none" strike="noStrike" dirty="0" smtClean="0">
                <a:solidFill>
                  <a:srgbClr val="000000"/>
                </a:solidFill>
                <a:effectLst/>
              </a:rPr>
              <a:t> ID</a:t>
            </a:r>
            <a:r>
              <a:rPr lang="en-IN" sz="2400" dirty="0" smtClean="0"/>
              <a:t> </a:t>
            </a:r>
            <a:r>
              <a:rPr lang="en-IN" sz="2400" dirty="0"/>
              <a:t>, </a:t>
            </a:r>
            <a:r>
              <a:rPr lang="en-IN" sz="2400" i="0" u="none" strike="noStrike" dirty="0">
                <a:solidFill>
                  <a:srgbClr val="000000"/>
                </a:solidFill>
                <a:effectLst/>
              </a:rPr>
              <a:t>FirstName</a:t>
            </a:r>
            <a:r>
              <a:rPr lang="en-IN" sz="2400" dirty="0"/>
              <a:t> , </a:t>
            </a:r>
            <a:r>
              <a:rPr lang="en-IN" sz="2400" i="0" u="none" strike="noStrike" dirty="0" smtClean="0">
                <a:solidFill>
                  <a:srgbClr val="000000"/>
                </a:solidFill>
                <a:effectLst/>
              </a:rPr>
              <a:t>Last Name</a:t>
            </a:r>
            <a:r>
              <a:rPr lang="en-IN" sz="2400" dirty="0" smtClean="0"/>
              <a:t> </a:t>
            </a:r>
            <a:r>
              <a:rPr lang="en-IN" sz="2400" dirty="0"/>
              <a:t>, </a:t>
            </a:r>
            <a:r>
              <a:rPr lang="en-IN" sz="2400" i="0" u="none" strike="noStrike" dirty="0">
                <a:solidFill>
                  <a:srgbClr val="000000"/>
                </a:solidFill>
                <a:effectLst/>
              </a:rPr>
              <a:t>StartDate</a:t>
            </a:r>
            <a:r>
              <a:rPr lang="en-IN" sz="2400" dirty="0"/>
              <a:t> , </a:t>
            </a:r>
            <a:r>
              <a:rPr lang="en-IN" sz="2400" i="0" u="none" strike="noStrike" dirty="0" smtClean="0">
                <a:solidFill>
                  <a:srgbClr val="000000"/>
                </a:solidFill>
                <a:effectLst/>
              </a:rPr>
              <a:t>Exit Date</a:t>
            </a:r>
            <a:r>
              <a:rPr lang="en-IN" sz="2400" dirty="0" smtClean="0"/>
              <a:t> </a:t>
            </a:r>
            <a:r>
              <a:rPr lang="en-IN" sz="2400" dirty="0"/>
              <a:t>, </a:t>
            </a:r>
            <a:r>
              <a:rPr lang="en-IN" sz="2400" i="0" u="none" strike="noStrike" dirty="0">
                <a:solidFill>
                  <a:srgbClr val="000000"/>
                </a:solidFill>
                <a:effectLst/>
              </a:rPr>
              <a:t>Title</a:t>
            </a:r>
            <a:r>
              <a:rPr lang="en-IN" sz="2400" dirty="0"/>
              <a:t> </a:t>
            </a:r>
            <a:r>
              <a:rPr lang="en-IN" sz="2400" i="0" u="none" strike="noStrike" dirty="0">
                <a:solidFill>
                  <a:srgbClr val="000000"/>
                </a:solidFill>
                <a:effectLst/>
              </a:rPr>
              <a:t>Supervisor</a:t>
            </a:r>
            <a:r>
              <a:rPr lang="en-IN" sz="2400" dirty="0"/>
              <a:t> , </a:t>
            </a:r>
            <a:r>
              <a:rPr lang="en-IN" sz="2400" i="0" u="none" strike="noStrike" dirty="0" smtClean="0">
                <a:solidFill>
                  <a:srgbClr val="000000"/>
                </a:solidFill>
                <a:effectLst/>
              </a:rPr>
              <a:t>AD Email </a:t>
            </a:r>
            <a:r>
              <a:rPr lang="en-IN" sz="2400" i="0" u="none" strike="noStrike" dirty="0">
                <a:solidFill>
                  <a:srgbClr val="000000"/>
                </a:solidFill>
                <a:effectLst/>
              </a:rPr>
              <a:t>, </a:t>
            </a:r>
            <a:r>
              <a:rPr lang="en-IN" sz="2400" i="0" u="none" strike="noStrike" dirty="0" smtClean="0">
                <a:solidFill>
                  <a:srgbClr val="000000"/>
                </a:solidFill>
                <a:effectLst/>
              </a:rPr>
              <a:t>Employee Classification Type ,</a:t>
            </a:r>
            <a:r>
              <a:rPr lang="en-IN" sz="2400" dirty="0" smtClean="0"/>
              <a:t> </a:t>
            </a:r>
            <a:r>
              <a:rPr lang="en-IN" sz="2400" i="0" u="none" strike="noStrike" dirty="0" smtClean="0">
                <a:solidFill>
                  <a:srgbClr val="000000"/>
                </a:solidFill>
                <a:effectLst/>
              </a:rPr>
              <a:t>Performance Score ,</a:t>
            </a:r>
            <a:r>
              <a:rPr lang="en-IN" sz="2400" dirty="0" smtClean="0"/>
              <a:t> </a:t>
            </a:r>
            <a:r>
              <a:rPr lang="en-IN" sz="2400" i="0" u="none" strike="noStrike" dirty="0">
                <a:solidFill>
                  <a:srgbClr val="000000"/>
                </a:solidFill>
                <a:effectLst/>
              </a:rPr>
              <a:t>Current Employee Rating</a:t>
            </a:r>
            <a:r>
              <a:rPr lang="en-IN" sz="2400" dirty="0"/>
              <a:t> </a:t>
            </a:r>
            <a:r>
              <a:rPr lang="en-IN" sz="2400" dirty="0" smtClean="0"/>
              <a:t>, </a:t>
            </a:r>
            <a:r>
              <a:rPr lang="en-IN" sz="2400" i="0" u="none" strike="noStrike" dirty="0" smtClean="0">
                <a:solidFill>
                  <a:srgbClr val="000000"/>
                </a:solidFill>
                <a:effectLst/>
              </a:rPr>
              <a:t>Performance  </a:t>
            </a:r>
            <a:r>
              <a:rPr lang="en-IN" sz="2400" i="0" u="none" strike="noStrike" dirty="0">
                <a:solidFill>
                  <a:srgbClr val="000000"/>
                </a:solidFill>
                <a:effectLst/>
              </a:rPr>
              <a:t>Level (ifs)</a:t>
            </a:r>
            <a:r>
              <a:rPr lang="en-IN" sz="2400" dirty="0"/>
              <a:t> </a:t>
            </a:r>
            <a:r>
              <a:rPr lang="en-IN" sz="2400" dirty="0" smtClean="0"/>
              <a:t>, </a:t>
            </a:r>
            <a:r>
              <a:rPr lang="en-IN" sz="2400" i="0" u="none" strike="noStrike" dirty="0" smtClean="0">
                <a:solidFill>
                  <a:srgbClr val="000000"/>
                </a:solidFill>
                <a:effectLst/>
              </a:rPr>
              <a:t>Performance </a:t>
            </a:r>
            <a:r>
              <a:rPr lang="en-IN" sz="2400" i="0" u="none" strike="noStrike" dirty="0">
                <a:solidFill>
                  <a:srgbClr val="000000"/>
                </a:solidFill>
                <a:effectLst/>
              </a:rPr>
              <a:t>Level (switch)</a:t>
            </a:r>
            <a:r>
              <a:rPr lang="en-IN" sz="2400" dirty="0"/>
              <a:t> </a:t>
            </a:r>
            <a:r>
              <a:rPr lang="en-IN" sz="2400" dirty="0" smtClean="0"/>
              <a:t>are the some of the features in the employee dataset analysis .</a:t>
            </a:r>
          </a:p>
          <a:p>
            <a:pPr marL="342900" indent="-342900">
              <a:buFont typeface="Wingdings" panose="05000000000000000000" pitchFamily="2" charset="2"/>
              <a:buChar char="§"/>
            </a:pPr>
            <a:r>
              <a:rPr lang="en-IN" sz="2400" dirty="0" smtClean="0"/>
              <a:t>In which we highlight some of the cell like name, business unit etc..</a:t>
            </a:r>
            <a:endParaRPr lang="en-IN" sz="2400" dirty="0"/>
          </a:p>
        </p:txBody>
      </p:sp>
    </p:spTree>
    <p:extLst>
      <p:ext uri="{BB962C8B-B14F-4D97-AF65-F5344CB8AC3E}">
        <p14:creationId xmlns:p14="http://schemas.microsoft.com/office/powerpoint/2010/main" val="454728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IN" dirty="0" smtClean="0">
                <a:latin typeface="Trebuchet MS" panose="020B0603020202020204" pitchFamily="34" charset="0"/>
                <a:cs typeface="Times New Roman" panose="02020603050405020304" pitchFamily="18" charset="0"/>
              </a:rPr>
              <a:t>MODELING</a:t>
            </a:r>
            <a:endParaRPr lang="en-IN" dirty="0">
              <a:latin typeface="Trebuchet MS" panose="020B0603020202020204" pitchFamily="34" charset="0"/>
              <a:cs typeface="Times New Roman" panose="02020603050405020304" pitchFamily="18" charset="0"/>
            </a:endParaRPr>
          </a:p>
        </p:txBody>
      </p:sp>
      <p:sp>
        <p:nvSpPr>
          <p:cNvPr id="4" name="Rectangle: Rounded Corners 1">
            <a:extLst>
              <a:ext uri="{FF2B5EF4-FFF2-40B4-BE49-F238E27FC236}">
                <a16:creationId xmlns:a16="http://schemas.microsoft.com/office/drawing/2014/main" id="{DEE5EF2D-D2E9-FA11-6300-56831025E598}"/>
              </a:ext>
            </a:extLst>
          </p:cNvPr>
          <p:cNvSpPr/>
          <p:nvPr/>
        </p:nvSpPr>
        <p:spPr>
          <a:xfrm>
            <a:off x="755332" y="1143634"/>
            <a:ext cx="3303904" cy="60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smtClean="0"/>
              <a:t>Data Clearing</a:t>
            </a:r>
            <a:endParaRPr lang="en-IN" sz="2800" dirty="0"/>
          </a:p>
        </p:txBody>
      </p:sp>
      <p:sp>
        <p:nvSpPr>
          <p:cNvPr id="6" name="TextBox 5"/>
          <p:cNvSpPr txBox="1"/>
          <p:nvPr/>
        </p:nvSpPr>
        <p:spPr>
          <a:xfrm>
            <a:off x="1066800" y="1804034"/>
            <a:ext cx="9829800" cy="1938992"/>
          </a:xfrm>
          <a:prstGeom prst="rect">
            <a:avLst/>
          </a:prstGeom>
          <a:noFill/>
        </p:spPr>
        <p:txBody>
          <a:bodyPr wrap="square" rtlCol="0">
            <a:spAutoFit/>
          </a:bodyPr>
          <a:lstStyle/>
          <a:p>
            <a:pPr marL="342900" indent="-342900">
              <a:buFont typeface="Wingdings" panose="05000000000000000000" pitchFamily="2" charset="2"/>
              <a:buChar char="§"/>
            </a:pPr>
            <a:r>
              <a:rPr lang="en-IN" sz="2400" dirty="0" smtClean="0"/>
              <a:t>Click on the Conditional Formatting to highlight the exit date data type as it was a nil value.</a:t>
            </a:r>
          </a:p>
          <a:p>
            <a:pPr marL="342900" indent="-342900">
              <a:buFont typeface="Wingdings" panose="05000000000000000000" pitchFamily="2" charset="2"/>
              <a:buChar char="§"/>
            </a:pPr>
            <a:r>
              <a:rPr lang="en-IN" sz="2400" dirty="0" smtClean="0"/>
              <a:t>Choose Highlights Formatting Cells and choose More Rules.</a:t>
            </a:r>
          </a:p>
          <a:p>
            <a:pPr marL="342900" indent="-342900">
              <a:buFont typeface="Wingdings" panose="05000000000000000000" pitchFamily="2" charset="2"/>
              <a:buChar char="§"/>
            </a:pPr>
            <a:r>
              <a:rPr lang="en-IN" sz="2400" dirty="0" smtClean="0"/>
              <a:t>Click cell value and choose </a:t>
            </a:r>
            <a:r>
              <a:rPr lang="en-IN" sz="2400" b="1" dirty="0" smtClean="0"/>
              <a:t>BLANK</a:t>
            </a:r>
            <a:r>
              <a:rPr lang="en-IN" sz="2400" dirty="0" smtClean="0"/>
              <a:t> and click </a:t>
            </a:r>
            <a:r>
              <a:rPr lang="en-IN" sz="2400" b="1" dirty="0" smtClean="0"/>
              <a:t>OK</a:t>
            </a:r>
            <a:r>
              <a:rPr lang="en-IN" sz="2400" dirty="0" smtClean="0"/>
              <a:t>.</a:t>
            </a:r>
            <a:endParaRPr lang="en-IN" sz="2400" b="1" dirty="0" smtClean="0"/>
          </a:p>
          <a:p>
            <a:pPr marL="342900" indent="-342900">
              <a:buFont typeface="Wingdings" panose="05000000000000000000" pitchFamily="2" charset="2"/>
              <a:buChar char="§"/>
            </a:pPr>
            <a:r>
              <a:rPr lang="en-IN" sz="2400" dirty="0" smtClean="0"/>
              <a:t>Choose</a:t>
            </a:r>
            <a:r>
              <a:rPr lang="en-IN" sz="2400" b="1" dirty="0" smtClean="0"/>
              <a:t> FILTER </a:t>
            </a:r>
            <a:r>
              <a:rPr lang="en-IN" sz="2400" dirty="0" smtClean="0"/>
              <a:t>from the sort and filter to clear the exit date.</a:t>
            </a:r>
            <a:endParaRPr lang="en-IN" sz="2400" dirty="0"/>
          </a:p>
        </p:txBody>
      </p:sp>
      <p:sp>
        <p:nvSpPr>
          <p:cNvPr id="7" name="Rectangle: Rounded Corners 1">
            <a:extLst>
              <a:ext uri="{FF2B5EF4-FFF2-40B4-BE49-F238E27FC236}">
                <a16:creationId xmlns:a16="http://schemas.microsoft.com/office/drawing/2014/main" id="{DEE5EF2D-D2E9-FA11-6300-56831025E598}"/>
              </a:ext>
            </a:extLst>
          </p:cNvPr>
          <p:cNvSpPr/>
          <p:nvPr/>
        </p:nvSpPr>
        <p:spPr>
          <a:xfrm>
            <a:off x="755332" y="3726852"/>
            <a:ext cx="3303904" cy="60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smtClean="0"/>
              <a:t>Performance Level</a:t>
            </a:r>
            <a:endParaRPr lang="en-IN" sz="2800" dirty="0"/>
          </a:p>
        </p:txBody>
      </p:sp>
      <p:sp>
        <p:nvSpPr>
          <p:cNvPr id="10" name="TextBox 9"/>
          <p:cNvSpPr txBox="1"/>
          <p:nvPr/>
        </p:nvSpPr>
        <p:spPr>
          <a:xfrm>
            <a:off x="1066800" y="4403426"/>
            <a:ext cx="11125200" cy="2862322"/>
          </a:xfrm>
          <a:prstGeom prst="rect">
            <a:avLst/>
          </a:prstGeom>
          <a:noFill/>
        </p:spPr>
        <p:txBody>
          <a:bodyPr wrap="square" rtlCol="0">
            <a:spAutoFit/>
          </a:bodyPr>
          <a:lstStyle/>
          <a:p>
            <a:pPr marL="285750" indent="-285750">
              <a:buFont typeface="Wingdings" panose="05000000000000000000" pitchFamily="2" charset="2"/>
              <a:buChar char="§"/>
            </a:pPr>
            <a:r>
              <a:rPr lang="en-IN" sz="2400" dirty="0" smtClean="0"/>
              <a:t>To create a performance level column in the cell AA1 , AB1.</a:t>
            </a:r>
          </a:p>
          <a:p>
            <a:pPr marL="285750" indent="-285750">
              <a:buFont typeface="Wingdings" panose="05000000000000000000" pitchFamily="2" charset="2"/>
              <a:buChar char="§"/>
            </a:pPr>
            <a:r>
              <a:rPr lang="en-IN" sz="2400" dirty="0" smtClean="0"/>
              <a:t>In order to see the performance as high , very high , and low.</a:t>
            </a:r>
          </a:p>
          <a:p>
            <a:pPr marL="285750" indent="-285750">
              <a:buFont typeface="Wingdings" panose="05000000000000000000" pitchFamily="2" charset="2"/>
              <a:buChar char="§"/>
            </a:pPr>
            <a:r>
              <a:rPr lang="en-IN" sz="2400" dirty="0" smtClean="0"/>
              <a:t>Going to use 2 formula such as </a:t>
            </a:r>
            <a:r>
              <a:rPr lang="en-IN" sz="2400" b="1" dirty="0" smtClean="0"/>
              <a:t>IFS</a:t>
            </a:r>
            <a:r>
              <a:rPr lang="en-IN" sz="2400" dirty="0" smtClean="0"/>
              <a:t> , </a:t>
            </a:r>
            <a:r>
              <a:rPr lang="en-IN" sz="2400" b="1" dirty="0" smtClean="0"/>
              <a:t>SWITCH</a:t>
            </a:r>
            <a:r>
              <a:rPr lang="en-IN" sz="2400" dirty="0" smtClean="0"/>
              <a:t>.</a:t>
            </a:r>
          </a:p>
          <a:p>
            <a:pPr marL="285750" indent="-285750">
              <a:buFont typeface="Wingdings" panose="05000000000000000000" pitchFamily="2" charset="2"/>
              <a:buChar char="§"/>
            </a:pPr>
            <a:r>
              <a:rPr lang="en-IN" sz="2400" dirty="0" smtClean="0"/>
              <a:t>Formulas : </a:t>
            </a:r>
            <a:r>
              <a:rPr lang="en-US" sz="2400" dirty="0" smtClean="0">
                <a:solidFill>
                  <a:srgbClr val="0D0D0D"/>
                </a:solidFill>
                <a:latin typeface="Times New Roman" panose="02020603050405020304" pitchFamily="18" charset="0"/>
                <a:cs typeface="Times New Roman" panose="02020603050405020304" pitchFamily="18" charset="0"/>
              </a:rPr>
              <a:t>=</a:t>
            </a:r>
            <a:r>
              <a:rPr lang="en-US" sz="2400" dirty="0">
                <a:solidFill>
                  <a:srgbClr val="0D0D0D"/>
                </a:solidFill>
                <a:latin typeface="Times New Roman" panose="02020603050405020304" pitchFamily="18" charset="0"/>
                <a:cs typeface="Times New Roman" panose="02020603050405020304" pitchFamily="18" charset="0"/>
              </a:rPr>
              <a:t>IFS(Z8&gt;=5,"Very High",Z8&gt;=4,"High",Z8&gt;=3,"Medium",TRUE,"Low</a:t>
            </a:r>
            <a:r>
              <a:rPr lang="en-US" sz="2400" dirty="0" smtClean="0">
                <a:solidFill>
                  <a:srgbClr val="0D0D0D"/>
                </a:solidFill>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IN" sz="2400" dirty="0" smtClean="0"/>
              <a:t>Formulas </a:t>
            </a:r>
            <a:r>
              <a:rPr lang="en-IN" sz="2400" dirty="0"/>
              <a:t>: </a:t>
            </a:r>
            <a:r>
              <a:rPr lang="en-US" sz="2400" dirty="0">
                <a:latin typeface="Times New Roman" panose="02020603050405020304" pitchFamily="18" charset="0"/>
                <a:cs typeface="Times New Roman" panose="02020603050405020304" pitchFamily="18" charset="0"/>
              </a:rPr>
              <a:t>=SWITCH(Z9,0,"bad",1,"ok",2,"below average",3,"good",4,"very good",5,"excellent")</a:t>
            </a:r>
            <a:endParaRPr lang="en-IN" sz="2400" dirty="0" smtClean="0"/>
          </a:p>
          <a:p>
            <a:pPr marL="285750" indent="-285750">
              <a:buFont typeface="Wingdings" panose="05000000000000000000" pitchFamily="2" charset="2"/>
              <a:buChar char="§"/>
            </a:pPr>
            <a:endParaRPr lang="en-IN" dirty="0" smtClean="0"/>
          </a:p>
          <a:p>
            <a:endParaRPr lang="en-IN" dirty="0"/>
          </a:p>
        </p:txBody>
      </p:sp>
    </p:spTree>
    <p:extLst>
      <p:ext uri="{BB962C8B-B14F-4D97-AF65-F5344CB8AC3E}">
        <p14:creationId xmlns:p14="http://schemas.microsoft.com/office/powerpoint/2010/main" val="1683219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IN" dirty="0" smtClean="0">
                <a:latin typeface="Trebuchet MS" panose="020B0603020202020204" pitchFamily="34" charset="0"/>
                <a:cs typeface="Times New Roman" panose="02020603050405020304" pitchFamily="18" charset="0"/>
              </a:rPr>
              <a:t>MODELING</a:t>
            </a:r>
            <a:endParaRPr lang="en-IN" dirty="0">
              <a:latin typeface="Trebuchet MS" panose="020B0603020202020204" pitchFamily="34" charset="0"/>
              <a:cs typeface="Times New Roman" panose="02020603050405020304" pitchFamily="18" charset="0"/>
            </a:endParaRPr>
          </a:p>
        </p:txBody>
      </p:sp>
      <p:sp>
        <p:nvSpPr>
          <p:cNvPr id="4" name="Rectangle: Rounded Corners 1">
            <a:extLst>
              <a:ext uri="{FF2B5EF4-FFF2-40B4-BE49-F238E27FC236}">
                <a16:creationId xmlns:a16="http://schemas.microsoft.com/office/drawing/2014/main" id="{DEE5EF2D-D2E9-FA11-6300-56831025E598}"/>
              </a:ext>
            </a:extLst>
          </p:cNvPr>
          <p:cNvSpPr/>
          <p:nvPr/>
        </p:nvSpPr>
        <p:spPr>
          <a:xfrm>
            <a:off x="755332" y="1447800"/>
            <a:ext cx="3303904" cy="60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smtClean="0"/>
              <a:t>Summary</a:t>
            </a:r>
            <a:endParaRPr lang="en-IN" sz="2800" dirty="0"/>
          </a:p>
        </p:txBody>
      </p:sp>
      <p:sp>
        <p:nvSpPr>
          <p:cNvPr id="8" name="TextBox 7"/>
          <p:cNvSpPr txBox="1"/>
          <p:nvPr/>
        </p:nvSpPr>
        <p:spPr>
          <a:xfrm>
            <a:off x="1447800" y="2361566"/>
            <a:ext cx="8534400" cy="3416320"/>
          </a:xfrm>
          <a:prstGeom prst="rect">
            <a:avLst/>
          </a:prstGeom>
          <a:noFill/>
        </p:spPr>
        <p:txBody>
          <a:bodyPr wrap="square" rtlCol="0">
            <a:spAutoFit/>
          </a:bodyPr>
          <a:lstStyle/>
          <a:p>
            <a:pPr marL="285750" indent="-285750">
              <a:buFont typeface="Wingdings" panose="05000000000000000000" pitchFamily="2" charset="2"/>
              <a:buChar char="§"/>
            </a:pPr>
            <a:r>
              <a:rPr lang="en-US" sz="2400" dirty="0"/>
              <a:t>A PivotTable in Excel summarizes and analyzes large datasets by allowing users to dynamically organize, filter, and aggregate data</a:t>
            </a:r>
            <a:r>
              <a:rPr lang="en-US" sz="2400" dirty="0" smtClean="0"/>
              <a:t>.</a:t>
            </a:r>
          </a:p>
          <a:p>
            <a:pPr marL="285750" indent="-285750">
              <a:buFont typeface="Wingdings" panose="05000000000000000000" pitchFamily="2" charset="2"/>
              <a:buChar char="§"/>
            </a:pPr>
            <a:r>
              <a:rPr lang="en-US" sz="2400" dirty="0" smtClean="0"/>
              <a:t>Enable pivot table for the insert tab to , create a pivot table in the new worksheet.</a:t>
            </a:r>
          </a:p>
          <a:p>
            <a:pPr marL="285750" indent="-285750">
              <a:buFont typeface="Wingdings" panose="05000000000000000000" pitchFamily="2" charset="2"/>
              <a:buChar char="§"/>
            </a:pPr>
            <a:r>
              <a:rPr lang="en-US" sz="2400" dirty="0" smtClean="0"/>
              <a:t>Place data in the following </a:t>
            </a:r>
            <a:endParaRPr lang="en-IN" sz="2400" dirty="0" smtClean="0"/>
          </a:p>
          <a:p>
            <a:r>
              <a:rPr lang="en-IN" sz="2400" dirty="0"/>
              <a:t> </a:t>
            </a:r>
            <a:r>
              <a:rPr lang="en-IN" sz="2400" dirty="0" smtClean="0"/>
              <a:t>       *  ROWS      : Business Unit</a:t>
            </a:r>
          </a:p>
          <a:p>
            <a:r>
              <a:rPr lang="en-IN" sz="2400" dirty="0"/>
              <a:t> </a:t>
            </a:r>
            <a:r>
              <a:rPr lang="en-IN" sz="2400" dirty="0" smtClean="0"/>
              <a:t>       *  COLUMN : Performance Level</a:t>
            </a:r>
          </a:p>
          <a:p>
            <a:r>
              <a:rPr lang="en-IN" sz="2400" dirty="0"/>
              <a:t> </a:t>
            </a:r>
            <a:r>
              <a:rPr lang="en-IN" sz="2400" dirty="0" smtClean="0"/>
              <a:t>       *  FILTER      : Gender</a:t>
            </a:r>
          </a:p>
          <a:p>
            <a:r>
              <a:rPr lang="en-IN" sz="2400" dirty="0"/>
              <a:t> </a:t>
            </a:r>
            <a:r>
              <a:rPr lang="en-IN" sz="2400" dirty="0" smtClean="0"/>
              <a:t>       *  COUNT    : Name </a:t>
            </a:r>
          </a:p>
        </p:txBody>
      </p:sp>
    </p:spTree>
    <p:extLst>
      <p:ext uri="{BB962C8B-B14F-4D97-AF65-F5344CB8AC3E}">
        <p14:creationId xmlns:p14="http://schemas.microsoft.com/office/powerpoint/2010/main" val="2526632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IN" dirty="0" smtClean="0">
                <a:latin typeface="Trebuchet MS" panose="020B0603020202020204" pitchFamily="34" charset="0"/>
                <a:cs typeface="Times New Roman" panose="02020603050405020304" pitchFamily="18" charset="0"/>
              </a:rPr>
              <a:t>MODELING</a:t>
            </a:r>
            <a:endParaRPr lang="en-IN" dirty="0">
              <a:latin typeface="Trebuchet MS" panose="020B0603020202020204" pitchFamily="34" charset="0"/>
              <a:cs typeface="Times New Roman" panose="02020603050405020304" pitchFamily="18" charset="0"/>
            </a:endParaRPr>
          </a:p>
        </p:txBody>
      </p:sp>
      <p:sp>
        <p:nvSpPr>
          <p:cNvPr id="5" name="Rectangle: Rounded Corners 1">
            <a:extLst>
              <a:ext uri="{FF2B5EF4-FFF2-40B4-BE49-F238E27FC236}">
                <a16:creationId xmlns:a16="http://schemas.microsoft.com/office/drawing/2014/main" id="{DEE5EF2D-D2E9-FA11-6300-56831025E598}"/>
              </a:ext>
            </a:extLst>
          </p:cNvPr>
          <p:cNvSpPr/>
          <p:nvPr/>
        </p:nvSpPr>
        <p:spPr>
          <a:xfrm>
            <a:off x="768032" y="1295400"/>
            <a:ext cx="3303904" cy="609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smtClean="0"/>
              <a:t>Visualization</a:t>
            </a:r>
            <a:endParaRPr lang="en-IN" sz="2800" dirty="0"/>
          </a:p>
        </p:txBody>
      </p:sp>
      <p:sp>
        <p:nvSpPr>
          <p:cNvPr id="9" name="TextBox 8"/>
          <p:cNvSpPr txBox="1"/>
          <p:nvPr/>
        </p:nvSpPr>
        <p:spPr>
          <a:xfrm>
            <a:off x="1600200" y="2438400"/>
            <a:ext cx="8839200" cy="4339650"/>
          </a:xfrm>
          <a:prstGeom prst="rect">
            <a:avLst/>
          </a:prstGeom>
          <a:noFill/>
        </p:spPr>
        <p:txBody>
          <a:bodyPr wrap="square" rtlCol="0">
            <a:spAutoFit/>
          </a:bodyPr>
          <a:lstStyle/>
          <a:p>
            <a:pPr marL="285750" indent="-285750">
              <a:buFont typeface="Wingdings" panose="05000000000000000000" pitchFamily="2" charset="2"/>
              <a:buChar char="§"/>
            </a:pPr>
            <a:r>
              <a:rPr lang="en-US" sz="2400" dirty="0"/>
              <a:t>Charts in Excel visually represent data to make patterns and trends easier to understand. Users can choose from various chart types, such as bar, line, and pie, to effectively communicate different aspects of their data</a:t>
            </a:r>
            <a:r>
              <a:rPr lang="en-US" sz="2400" dirty="0" smtClean="0"/>
              <a:t>.</a:t>
            </a:r>
          </a:p>
          <a:p>
            <a:pPr marL="285750" indent="-285750">
              <a:buFont typeface="Wingdings" panose="05000000000000000000" pitchFamily="2" charset="2"/>
              <a:buChar char="§"/>
            </a:pPr>
            <a:r>
              <a:rPr lang="en-US" sz="2400" dirty="0" smtClean="0"/>
              <a:t>Select the content in the pivot table to provide the input to the chart.</a:t>
            </a:r>
          </a:p>
          <a:p>
            <a:pPr marL="285750" indent="-285750">
              <a:buFont typeface="Wingdings" panose="05000000000000000000" pitchFamily="2" charset="2"/>
              <a:buChar char="§"/>
            </a:pPr>
            <a:r>
              <a:rPr lang="en-US" sz="2400" dirty="0" smtClean="0"/>
              <a:t>Click insert tab to choose chart , The Excel automatically suggest the chart based one our content.</a:t>
            </a:r>
          </a:p>
          <a:p>
            <a:pPr marL="285750" indent="-285750">
              <a:buFont typeface="Wingdings" panose="05000000000000000000" pitchFamily="2" charset="2"/>
              <a:buChar char="§"/>
            </a:pPr>
            <a:r>
              <a:rPr lang="en-US" sz="2400" dirty="0" smtClean="0"/>
              <a:t>Once the chart is displayed enable Trend Lines , Axes , Chart Title , Legend.</a:t>
            </a:r>
          </a:p>
          <a:p>
            <a:pPr marL="285750" indent="-285750">
              <a:buFont typeface="Wingdings" panose="05000000000000000000" pitchFamily="2" charset="2"/>
              <a:buChar char="§"/>
            </a:pPr>
            <a:endParaRPr lang="en-US" dirty="0" smtClean="0"/>
          </a:p>
          <a:p>
            <a:endParaRPr lang="en-IN" dirty="0"/>
          </a:p>
        </p:txBody>
      </p:sp>
    </p:spTree>
    <p:extLst>
      <p:ext uri="{BB962C8B-B14F-4D97-AF65-F5344CB8AC3E}">
        <p14:creationId xmlns:p14="http://schemas.microsoft.com/office/powerpoint/2010/main" val="2279232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pic>
        <p:nvPicPr>
          <p:cNvPr id="11" name="Picture 10">
            <a:extLst>
              <a:ext uri="{FF2B5EF4-FFF2-40B4-BE49-F238E27FC236}">
                <a16:creationId xmlns:a16="http://schemas.microsoft.com/office/drawing/2014/main" id="{1E366F77-3E54-CBD1-B247-59EF205AF9EF}"/>
              </a:ext>
            </a:extLst>
          </p:cNvPr>
          <p:cNvPicPr>
            <a:picLocks noChangeAspect="1"/>
          </p:cNvPicPr>
          <p:nvPr/>
        </p:nvPicPr>
        <p:blipFill>
          <a:blip r:embed="rId3"/>
          <a:stretch>
            <a:fillRect/>
          </a:stretch>
        </p:blipFill>
        <p:spPr>
          <a:xfrm>
            <a:off x="1524000" y="1731010"/>
            <a:ext cx="8211696" cy="440116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IN" dirty="0" smtClean="0">
                <a:latin typeface="Trebuchet MS" panose="020B0603020202020204" pitchFamily="34" charset="0"/>
                <a:cs typeface="Times New Roman" panose="02020603050405020304" pitchFamily="18" charset="0"/>
              </a:rPr>
              <a:t>CONCLUSION</a:t>
            </a:r>
            <a:endParaRPr lang="en-IN" dirty="0">
              <a:latin typeface="Trebuchet MS" panose="020B0603020202020204" pitchFamily="34" charset="0"/>
              <a:cs typeface="Times New Roman" panose="02020603050405020304" pitchFamily="18" charset="0"/>
            </a:endParaRPr>
          </a:p>
        </p:txBody>
      </p:sp>
      <p:sp>
        <p:nvSpPr>
          <p:cNvPr id="3" name="TextBox 2"/>
          <p:cNvSpPr txBox="1"/>
          <p:nvPr/>
        </p:nvSpPr>
        <p:spPr>
          <a:xfrm>
            <a:off x="1752600" y="1676400"/>
            <a:ext cx="6629400" cy="2308324"/>
          </a:xfrm>
          <a:prstGeom prst="rect">
            <a:avLst/>
          </a:prstGeom>
          <a:noFill/>
        </p:spPr>
        <p:txBody>
          <a:bodyPr wrap="square" rtlCol="0">
            <a:spAutoFit/>
          </a:bodyPr>
          <a:lstStyle/>
          <a:p>
            <a:r>
              <a:rPr lang="en-US" sz="2400" dirty="0"/>
              <a:t>On this above Employee performance analysis I concluded that The MSC department contribution is </a:t>
            </a:r>
            <a:r>
              <a:rPr lang="en-US" sz="2400" dirty="0" smtClean="0"/>
              <a:t>higher. The employee’s contribution to the organization level is good , the company can made better strategies to make employee from good to excellent.</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914400" y="385444"/>
            <a:ext cx="10522267" cy="3195956"/>
          </a:xfrm>
        </p:spPr>
        <p:txBody>
          <a:bodyPr/>
          <a:lstStyle/>
          <a:p>
            <a:r>
              <a:rPr lang="en-IN" spc="5" dirty="0"/>
              <a:t>PROJECT</a:t>
            </a:r>
            <a:r>
              <a:rPr lang="en-IN" spc="-85" dirty="0"/>
              <a:t> </a:t>
            </a:r>
            <a:r>
              <a:rPr lang="en-IN" spc="25" dirty="0"/>
              <a:t>TITLE</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371600" y="1752600"/>
            <a:ext cx="7086600" cy="1477328"/>
          </a:xfrm>
          <a:prstGeom prst="rect">
            <a:avLst/>
          </a:prstGeom>
          <a:noFill/>
        </p:spPr>
        <p:txBody>
          <a:bodyPr wrap="square" rtlCol="0">
            <a:spAutoFit/>
          </a:bodyPr>
          <a:lstStyle/>
          <a:p>
            <a:r>
              <a:rPr lang="en-US" sz="36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000" dirty="0">
              <a:solidFill>
                <a:srgbClr val="7030A0"/>
              </a:solidFill>
              <a:latin typeface="Times New Roman" panose="02020603050405020304" pitchFamily="18" charset="0"/>
              <a:cs typeface="Times New Roman" panose="02020603050405020304" pitchFamily="18" charset="0"/>
            </a:endParaRPr>
          </a:p>
          <a:p>
            <a:endParaRPr lang="en-IN" dirty="0"/>
          </a:p>
        </p:txBody>
      </p:sp>
      <p:sp>
        <p:nvSpPr>
          <p:cNvPr id="4" name="object 15"/>
          <p:cNvSpPr/>
          <p:nvPr/>
        </p:nvSpPr>
        <p:spPr>
          <a:xfrm>
            <a:off x="7391400" y="123920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16"/>
          <p:cNvSpPr/>
          <p:nvPr/>
        </p:nvSpPr>
        <p:spPr>
          <a:xfrm>
            <a:off x="9353550" y="586168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Tree>
    <p:extLst>
      <p:ext uri="{BB962C8B-B14F-4D97-AF65-F5344CB8AC3E}">
        <p14:creationId xmlns:p14="http://schemas.microsoft.com/office/powerpoint/2010/main" val="2815871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143000" y="685800"/>
            <a:ext cx="10293667" cy="3009902"/>
          </a:xfrm>
        </p:spPr>
        <p:txBody>
          <a:bodyPr/>
          <a:lstStyle/>
          <a:p>
            <a:r>
              <a:rPr lang="en-IN" spc="25" dirty="0"/>
              <a:t>A</a:t>
            </a:r>
            <a:r>
              <a:rPr lang="en-IN" spc="-5" dirty="0"/>
              <a:t>G</a:t>
            </a:r>
            <a:r>
              <a:rPr lang="en-IN" spc="-35" dirty="0"/>
              <a:t>E</a:t>
            </a:r>
            <a:r>
              <a:rPr lang="en-IN" spc="15" dirty="0"/>
              <a:t>N</a:t>
            </a:r>
            <a:r>
              <a:rPr lang="en-IN" dirty="0"/>
              <a:t>DA</a:t>
            </a:r>
            <a:endParaRPr lang="en-IN" dirty="0">
              <a:latin typeface="Times New Roman" panose="02020603050405020304" pitchFamily="18" charset="0"/>
              <a:cs typeface="Times New Roman" panose="02020603050405020304" pitchFamily="18" charset="0"/>
            </a:endParaRPr>
          </a:p>
        </p:txBody>
      </p:sp>
      <p:grpSp>
        <p:nvGrpSpPr>
          <p:cNvPr id="3" name="object 18"/>
          <p:cNvGrpSpPr/>
          <p:nvPr/>
        </p:nvGrpSpPr>
        <p:grpSpPr>
          <a:xfrm>
            <a:off x="47625" y="3819523"/>
            <a:ext cx="4124325" cy="3009900"/>
            <a:chOff x="47625" y="3819523"/>
            <a:chExt cx="4124325" cy="3009900"/>
          </a:xfrm>
        </p:grpSpPr>
        <p:pic>
          <p:nvPicPr>
            <p:cNvPr id="4" name="object 19"/>
            <p:cNvPicPr/>
            <p:nvPr/>
          </p:nvPicPr>
          <p:blipFill>
            <a:blip r:embed="rId2" cstate="print"/>
            <a:stretch>
              <a:fillRect/>
            </a:stretch>
          </p:blipFill>
          <p:spPr>
            <a:xfrm>
              <a:off x="466725" y="6410325"/>
              <a:ext cx="3705225" cy="295275"/>
            </a:xfrm>
            <a:prstGeom prst="rect">
              <a:avLst/>
            </a:prstGeom>
          </p:spPr>
        </p:pic>
        <p:pic>
          <p:nvPicPr>
            <p:cNvPr id="5" name="object 20"/>
            <p:cNvPicPr/>
            <p:nvPr/>
          </p:nvPicPr>
          <p:blipFill>
            <a:blip r:embed="rId3" cstate="print"/>
            <a:stretch>
              <a:fillRect/>
            </a:stretch>
          </p:blipFill>
          <p:spPr>
            <a:xfrm>
              <a:off x="47625" y="3819523"/>
              <a:ext cx="1733550" cy="3009898"/>
            </a:xfrm>
            <a:prstGeom prst="rect">
              <a:avLst/>
            </a:prstGeom>
          </p:spPr>
        </p:pic>
      </p:grpSp>
      <p:sp>
        <p:nvSpPr>
          <p:cNvPr id="6" name="Rectangle 5"/>
          <p:cNvSpPr/>
          <p:nvPr/>
        </p:nvSpPr>
        <p:spPr>
          <a:xfrm>
            <a:off x="3048000" y="2274838"/>
            <a:ext cx="6096000" cy="3539430"/>
          </a:xfrm>
          <a:prstGeom prst="rect">
            <a:avLst/>
          </a:prstGeom>
        </p:spPr>
        <p:txBody>
          <a:bodyPr>
            <a:spAutoFit/>
          </a:bodyPr>
          <a:lstStyle/>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Our Solution and Proposition</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Modelling Approach</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Results and Discussion</a:t>
            </a:r>
          </a:p>
          <a:p>
            <a:pP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Conclusion</a:t>
            </a:r>
          </a:p>
        </p:txBody>
      </p:sp>
      <p:sp>
        <p:nvSpPr>
          <p:cNvPr id="7"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8" name="object 17"/>
          <p:cNvPicPr/>
          <p:nvPr/>
        </p:nvPicPr>
        <p:blipFill>
          <a:blip r:embed="rId4" cstate="print"/>
          <a:stretch>
            <a:fillRect/>
          </a:stretch>
        </p:blipFill>
        <p:spPr>
          <a:xfrm>
            <a:off x="10687050" y="6134100"/>
            <a:ext cx="247650" cy="247650"/>
          </a:xfrm>
          <a:prstGeom prst="rect">
            <a:avLst/>
          </a:prstGeom>
        </p:spPr>
      </p:pic>
    </p:spTree>
    <p:extLst>
      <p:ext uri="{BB962C8B-B14F-4D97-AF65-F5344CB8AC3E}">
        <p14:creationId xmlns:p14="http://schemas.microsoft.com/office/powerpoint/2010/main" val="1899188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F12EA3F6-BE9C-38F4-BA76-1735986B623D}"/>
              </a:ext>
            </a:extLst>
          </p:cNvPr>
          <p:cNvSpPr txBox="1"/>
          <p:nvPr/>
        </p:nvSpPr>
        <p:spPr>
          <a:xfrm>
            <a:off x="1747837" y="1686055"/>
            <a:ext cx="5069365" cy="1200329"/>
          </a:xfrm>
          <a:prstGeom prst="rect">
            <a:avLst/>
          </a:prstGeom>
          <a:noFill/>
        </p:spPr>
        <p:txBody>
          <a:bodyPr wrap="square" rtlCol="0">
            <a:spAutoFit/>
          </a:bodyPr>
          <a:lstStyle/>
          <a:p>
            <a:r>
              <a:rPr lang="en-US" sz="2400" dirty="0"/>
              <a:t>The main reason for employee performance analysis is to</a:t>
            </a:r>
            <a:endParaRPr lang="en-IN" sz="2400" dirty="0"/>
          </a:p>
          <a:p>
            <a:endParaRPr lang="en-US" sz="2400" dirty="0"/>
          </a:p>
        </p:txBody>
      </p:sp>
      <p:sp>
        <p:nvSpPr>
          <p:cNvPr id="11" name="TextBox 10">
            <a:extLst>
              <a:ext uri="{FF2B5EF4-FFF2-40B4-BE49-F238E27FC236}">
                <a16:creationId xmlns:a16="http://schemas.microsoft.com/office/drawing/2014/main" id="{6A24E3CC-B335-C8A9-9520-73E91997F95C}"/>
              </a:ext>
            </a:extLst>
          </p:cNvPr>
          <p:cNvSpPr txBox="1"/>
          <p:nvPr/>
        </p:nvSpPr>
        <p:spPr>
          <a:xfrm>
            <a:off x="3084749" y="2667000"/>
            <a:ext cx="5069365" cy="2585323"/>
          </a:xfrm>
          <a:prstGeom prst="rect">
            <a:avLst/>
          </a:prstGeom>
          <a:noFill/>
        </p:spPr>
        <p:txBody>
          <a:bodyPr wrap="square" rtlCol="0">
            <a:spAutoFit/>
          </a:bodyPr>
          <a:lstStyle/>
          <a:p>
            <a:pPr marL="285750" indent="-285750">
              <a:buFont typeface="Wingdings" panose="05000000000000000000" pitchFamily="2" charset="2"/>
              <a:buChar char="§"/>
            </a:pPr>
            <a:r>
              <a:rPr lang="en-US" sz="2400" dirty="0"/>
              <a:t>For increment to employee</a:t>
            </a:r>
          </a:p>
          <a:p>
            <a:pPr marL="285750" indent="-285750">
              <a:buFont typeface="Wingdings" panose="05000000000000000000" pitchFamily="2" charset="2"/>
              <a:buChar char="§"/>
            </a:pPr>
            <a:r>
              <a:rPr lang="en-US" sz="2400" dirty="0"/>
              <a:t>Tracking the performance of the employee </a:t>
            </a:r>
          </a:p>
          <a:p>
            <a:pPr marL="285750" indent="-285750">
              <a:buFont typeface="Wingdings" panose="05000000000000000000" pitchFamily="2" charset="2"/>
              <a:buChar char="§"/>
            </a:pPr>
            <a:r>
              <a:rPr lang="en-US" sz="2400" dirty="0"/>
              <a:t>Motivate employee by appreciation </a:t>
            </a:r>
            <a:r>
              <a:rPr lang="en-US" sz="2400" dirty="0" err="1" smtClean="0"/>
              <a:t>i.e</a:t>
            </a:r>
            <a:r>
              <a:rPr lang="en-US" sz="2400" dirty="0"/>
              <a:t>,</a:t>
            </a:r>
            <a:r>
              <a:rPr lang="en-US" sz="2400" dirty="0" smtClean="0"/>
              <a:t> </a:t>
            </a:r>
            <a:r>
              <a:rPr lang="en-US" sz="2400" dirty="0"/>
              <a:t>promotion, increment etc..</a:t>
            </a:r>
          </a:p>
          <a:p>
            <a:pPr marL="285750" indent="-285750">
              <a:buFont typeface="Wingdings" panose="05000000000000000000" pitchFamily="2" charset="2"/>
              <a:buChar char="§"/>
            </a:pPr>
            <a:r>
              <a:rPr lang="en-US" sz="2400" dirty="0"/>
              <a:t>For tracking the company’s growth</a:t>
            </a:r>
          </a:p>
          <a:p>
            <a:pPr marL="285750" indent="-285750">
              <a:buFont typeface="Wingdings" panose="05000000000000000000" pitchFamily="2" charset="2"/>
              <a:buChar char="§"/>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13585" y="34290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TextBox 12">
            <a:extLst>
              <a:ext uri="{FF2B5EF4-FFF2-40B4-BE49-F238E27FC236}">
                <a16:creationId xmlns:a16="http://schemas.microsoft.com/office/drawing/2014/main" id="{F103D073-0A99-974E-C7BA-E742A3BAE632}"/>
              </a:ext>
            </a:extLst>
          </p:cNvPr>
          <p:cNvSpPr txBox="1"/>
          <p:nvPr/>
        </p:nvSpPr>
        <p:spPr>
          <a:xfrm>
            <a:off x="1552575" y="1676399"/>
            <a:ext cx="10106025"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Employee performance analysis is the systematic evaluation of an employee’s work output, skills, and behavior.</a:t>
            </a:r>
          </a:p>
          <a:p>
            <a:endParaRPr lang="en-US" sz="2400" dirty="0"/>
          </a:p>
          <a:p>
            <a:pPr marL="285750" indent="-285750">
              <a:buFont typeface="Arial" panose="020B0604020202020204" pitchFamily="34" charset="0"/>
              <a:buChar char="•"/>
            </a:pPr>
            <a:r>
              <a:rPr lang="en-US" sz="2400" dirty="0"/>
              <a:t> It involves assessing their achievements, strengths, and areas for improvement to ensure alignment with organizational goals.</a:t>
            </a:r>
          </a:p>
          <a:p>
            <a:endParaRPr lang="en-US" sz="2400" dirty="0"/>
          </a:p>
          <a:p>
            <a:pPr marL="285750" indent="-285750">
              <a:buFont typeface="Arial" panose="020B0604020202020204" pitchFamily="34" charset="0"/>
              <a:buChar char="•"/>
            </a:pPr>
            <a:r>
              <a:rPr lang="en-US" sz="2400" dirty="0"/>
              <a:t> This process helps in making informed decisions about development, promotions, and resource allocation.</a:t>
            </a:r>
          </a:p>
          <a:p>
            <a:endParaRPr lang="en-US" sz="2400" dirty="0"/>
          </a:p>
          <a:p>
            <a:pPr marL="285750" indent="-285750">
              <a:buFont typeface="Arial" panose="020B0604020202020204" pitchFamily="34" charset="0"/>
              <a:buChar char="•"/>
            </a:pPr>
            <a:r>
              <a:rPr lang="en-US" sz="2400" dirty="0"/>
              <a:t>In order to find the trends and pattern of different categories of employee like high , medium , low.</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graphicFrame>
        <p:nvGraphicFramePr>
          <p:cNvPr id="7" name="Diagram 6">
            <a:extLst>
              <a:ext uri="{FF2B5EF4-FFF2-40B4-BE49-F238E27FC236}">
                <a16:creationId xmlns:a16="http://schemas.microsoft.com/office/drawing/2014/main" id="{D18536DE-0528-6AD6-873F-656B923308DD}"/>
              </a:ext>
            </a:extLst>
          </p:cNvPr>
          <p:cNvGraphicFramePr/>
          <p:nvPr>
            <p:extLst>
              <p:ext uri="{D42A27DB-BD31-4B8C-83A1-F6EECF244321}">
                <p14:modId xmlns:p14="http://schemas.microsoft.com/office/powerpoint/2010/main" val="508376318"/>
              </p:ext>
            </p:extLst>
          </p:nvPr>
        </p:nvGraphicFramePr>
        <p:xfrm>
          <a:off x="304800" y="220174"/>
          <a:ext cx="11734800" cy="625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76275" y="1786366"/>
            <a:ext cx="2695574" cy="3248025"/>
          </a:xfrm>
          <a:prstGeom prst="rect">
            <a:avLst/>
          </a:prstGeom>
        </p:spPr>
      </p:pic>
      <p:sp>
        <p:nvSpPr>
          <p:cNvPr id="6" name="object 6"/>
          <p:cNvSpPr txBox="1">
            <a:spLocks noGrp="1"/>
          </p:cNvSpPr>
          <p:nvPr>
            <p:ph type="title"/>
          </p:nvPr>
        </p:nvSpPr>
        <p:spPr>
          <a:xfrm>
            <a:off x="676275" y="162365"/>
            <a:ext cx="964501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B21B7FD-0ABB-61B5-8842-7AB7A16E682A}"/>
              </a:ext>
            </a:extLst>
          </p:cNvPr>
          <p:cNvSpPr txBox="1"/>
          <p:nvPr/>
        </p:nvSpPr>
        <p:spPr>
          <a:xfrm>
            <a:off x="1524000" y="783940"/>
            <a:ext cx="4443046" cy="523220"/>
          </a:xfrm>
          <a:prstGeom prst="rect">
            <a:avLst/>
          </a:prstGeom>
          <a:noFill/>
        </p:spPr>
        <p:txBody>
          <a:bodyPr wrap="square" rtlCol="0">
            <a:spAutoFit/>
          </a:bodyPr>
          <a:lstStyle/>
          <a:p>
            <a:r>
              <a:rPr lang="en-US" sz="2800" b="1" dirty="0"/>
              <a:t>TECHNIQUE :</a:t>
            </a:r>
            <a:endParaRPr lang="en-IN" sz="2800" b="1" dirty="0"/>
          </a:p>
        </p:txBody>
      </p:sp>
      <p:sp>
        <p:nvSpPr>
          <p:cNvPr id="10" name="TextBox 9">
            <a:extLst>
              <a:ext uri="{FF2B5EF4-FFF2-40B4-BE49-F238E27FC236}">
                <a16:creationId xmlns:a16="http://schemas.microsoft.com/office/drawing/2014/main" id="{78AD8E97-6FCF-369E-D0A4-4140E68518A1}"/>
              </a:ext>
            </a:extLst>
          </p:cNvPr>
          <p:cNvSpPr txBox="1"/>
          <p:nvPr/>
        </p:nvSpPr>
        <p:spPr>
          <a:xfrm>
            <a:off x="3812556" y="1401646"/>
            <a:ext cx="7236444" cy="769441"/>
          </a:xfrm>
          <a:prstGeom prst="rect">
            <a:avLst/>
          </a:prstGeom>
          <a:noFill/>
        </p:spPr>
        <p:txBody>
          <a:bodyPr wrap="square" rtlCol="0">
            <a:spAutoFit/>
          </a:bodyPr>
          <a:lstStyle/>
          <a:p>
            <a:r>
              <a:rPr lang="en-US" sz="2400" b="1" dirty="0"/>
              <a:t>Highlights</a:t>
            </a:r>
            <a:r>
              <a:rPr lang="en-US" sz="2000" b="1" dirty="0"/>
              <a:t> : </a:t>
            </a:r>
            <a:r>
              <a:rPr lang="en-US" sz="2000" dirty="0"/>
              <a:t>To highlights the important cell like performance level , current employee rating , employee type status.</a:t>
            </a:r>
            <a:endParaRPr lang="en-IN" sz="2000" dirty="0"/>
          </a:p>
        </p:txBody>
      </p:sp>
      <p:sp>
        <p:nvSpPr>
          <p:cNvPr id="11" name="TextBox 10">
            <a:extLst>
              <a:ext uri="{FF2B5EF4-FFF2-40B4-BE49-F238E27FC236}">
                <a16:creationId xmlns:a16="http://schemas.microsoft.com/office/drawing/2014/main" id="{043CA393-92E6-B205-5295-28DE968F6ABA}"/>
              </a:ext>
            </a:extLst>
          </p:cNvPr>
          <p:cNvSpPr txBox="1"/>
          <p:nvPr/>
        </p:nvSpPr>
        <p:spPr>
          <a:xfrm>
            <a:off x="3798272" y="2419439"/>
            <a:ext cx="7250727" cy="707886"/>
          </a:xfrm>
          <a:prstGeom prst="rect">
            <a:avLst/>
          </a:prstGeom>
          <a:noFill/>
        </p:spPr>
        <p:txBody>
          <a:bodyPr wrap="square" rtlCol="0">
            <a:spAutoFit/>
          </a:bodyPr>
          <a:lstStyle/>
          <a:p>
            <a:r>
              <a:rPr lang="en-US" sz="2000" b="1" dirty="0"/>
              <a:t>Conditional Formatting : </a:t>
            </a:r>
            <a:r>
              <a:rPr lang="en-US" sz="2000" dirty="0"/>
              <a:t>It helps you quickly identify important information or trends . Ex: To given condition to the empty cell</a:t>
            </a:r>
            <a:endParaRPr lang="en-IN" sz="2000" dirty="0"/>
          </a:p>
        </p:txBody>
      </p:sp>
      <p:sp>
        <p:nvSpPr>
          <p:cNvPr id="12" name="TextBox 11">
            <a:extLst>
              <a:ext uri="{FF2B5EF4-FFF2-40B4-BE49-F238E27FC236}">
                <a16:creationId xmlns:a16="http://schemas.microsoft.com/office/drawing/2014/main" id="{F40E45BC-A1B9-7FE6-0822-8DBC232C79B9}"/>
              </a:ext>
            </a:extLst>
          </p:cNvPr>
          <p:cNvSpPr txBox="1"/>
          <p:nvPr/>
        </p:nvSpPr>
        <p:spPr>
          <a:xfrm>
            <a:off x="3798273" y="3400484"/>
            <a:ext cx="7326927" cy="954107"/>
          </a:xfrm>
          <a:prstGeom prst="rect">
            <a:avLst/>
          </a:prstGeom>
          <a:noFill/>
        </p:spPr>
        <p:txBody>
          <a:bodyPr wrap="square" rtlCol="0">
            <a:spAutoFit/>
          </a:bodyPr>
          <a:lstStyle/>
          <a:p>
            <a:r>
              <a:rPr lang="en-US" sz="2000" b="1" dirty="0"/>
              <a:t>Filter : </a:t>
            </a:r>
            <a:r>
              <a:rPr lang="en-US" sz="2000" dirty="0"/>
              <a:t>To remove the nil value in the excel , we use filter</a:t>
            </a:r>
          </a:p>
          <a:p>
            <a:endParaRPr lang="en-US" dirty="0"/>
          </a:p>
          <a:p>
            <a:endParaRPr lang="en-IN" dirty="0"/>
          </a:p>
        </p:txBody>
      </p:sp>
      <p:sp>
        <p:nvSpPr>
          <p:cNvPr id="13" name="TextBox 12">
            <a:extLst>
              <a:ext uri="{FF2B5EF4-FFF2-40B4-BE49-F238E27FC236}">
                <a16:creationId xmlns:a16="http://schemas.microsoft.com/office/drawing/2014/main" id="{E172AAC2-F24E-B4C0-6849-B7BB37279904}"/>
              </a:ext>
            </a:extLst>
          </p:cNvPr>
          <p:cNvSpPr txBox="1"/>
          <p:nvPr/>
        </p:nvSpPr>
        <p:spPr>
          <a:xfrm>
            <a:off x="3809997" y="3886201"/>
            <a:ext cx="7239001" cy="707886"/>
          </a:xfrm>
          <a:prstGeom prst="rect">
            <a:avLst/>
          </a:prstGeom>
          <a:noFill/>
        </p:spPr>
        <p:txBody>
          <a:bodyPr wrap="square" rtlCol="0">
            <a:spAutoFit/>
          </a:bodyPr>
          <a:lstStyle/>
          <a:p>
            <a:r>
              <a:rPr lang="en-US" sz="2000" b="1" dirty="0"/>
              <a:t>Formula : </a:t>
            </a:r>
            <a:r>
              <a:rPr lang="en-US" sz="2000" dirty="0"/>
              <a:t>To track the performance level of employee in the excel , using IFS and SWITCH formula</a:t>
            </a:r>
            <a:endParaRPr lang="en-IN" sz="2000" dirty="0"/>
          </a:p>
        </p:txBody>
      </p:sp>
      <p:sp>
        <p:nvSpPr>
          <p:cNvPr id="14" name="TextBox 13">
            <a:extLst>
              <a:ext uri="{FF2B5EF4-FFF2-40B4-BE49-F238E27FC236}">
                <a16:creationId xmlns:a16="http://schemas.microsoft.com/office/drawing/2014/main" id="{B811CED3-DD8C-2ABE-2C2B-AF6B2538AB11}"/>
              </a:ext>
            </a:extLst>
          </p:cNvPr>
          <p:cNvSpPr txBox="1"/>
          <p:nvPr/>
        </p:nvSpPr>
        <p:spPr>
          <a:xfrm>
            <a:off x="3809998" y="4648199"/>
            <a:ext cx="7239000" cy="1015663"/>
          </a:xfrm>
          <a:prstGeom prst="rect">
            <a:avLst/>
          </a:prstGeom>
          <a:noFill/>
        </p:spPr>
        <p:txBody>
          <a:bodyPr wrap="square" rtlCol="0">
            <a:spAutoFit/>
          </a:bodyPr>
          <a:lstStyle/>
          <a:p>
            <a:r>
              <a:rPr lang="en-US" sz="2000" b="1" dirty="0"/>
              <a:t>Pivot Table : </a:t>
            </a:r>
            <a:r>
              <a:rPr lang="en-US" sz="2000" dirty="0"/>
              <a:t>Pivot tables in Excel allow you to quickly summarize and analyze large datasets by organizing data into a concise, interactive format. </a:t>
            </a:r>
            <a:endParaRPr lang="en-IN" sz="2000" dirty="0"/>
          </a:p>
        </p:txBody>
      </p:sp>
      <p:sp>
        <p:nvSpPr>
          <p:cNvPr id="15" name="TextBox 14">
            <a:extLst>
              <a:ext uri="{FF2B5EF4-FFF2-40B4-BE49-F238E27FC236}">
                <a16:creationId xmlns:a16="http://schemas.microsoft.com/office/drawing/2014/main" id="{97CD9988-FE83-0E59-BC7E-123F0A496B8C}"/>
              </a:ext>
            </a:extLst>
          </p:cNvPr>
          <p:cNvSpPr txBox="1"/>
          <p:nvPr/>
        </p:nvSpPr>
        <p:spPr>
          <a:xfrm>
            <a:off x="3798273" y="5663862"/>
            <a:ext cx="7250726" cy="707886"/>
          </a:xfrm>
          <a:prstGeom prst="rect">
            <a:avLst/>
          </a:prstGeom>
          <a:noFill/>
        </p:spPr>
        <p:txBody>
          <a:bodyPr wrap="square" rtlCol="0">
            <a:spAutoFit/>
          </a:bodyPr>
          <a:lstStyle/>
          <a:p>
            <a:r>
              <a:rPr lang="en-US" sz="2000" b="1" dirty="0"/>
              <a:t>Graph : </a:t>
            </a:r>
            <a:r>
              <a:rPr lang="en-US" sz="2000" dirty="0"/>
              <a:t>Charts in Excel visually represent data, making it easier to understand trends, patterns, and comparisons at a glance.</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41672" y="152400"/>
            <a:ext cx="11094996" cy="991234"/>
          </a:xfrm>
        </p:spPr>
        <p:txBody>
          <a:bodyPr/>
          <a:lstStyle/>
          <a:p>
            <a:r>
              <a:rPr lang="en-IN" dirty="0"/>
              <a:t>Dataset Description</a:t>
            </a:r>
          </a:p>
        </p:txBody>
      </p:sp>
      <p:sp>
        <p:nvSpPr>
          <p:cNvPr id="3" name="Rectangle 2">
            <a:extLst>
              <a:ext uri="{FF2B5EF4-FFF2-40B4-BE49-F238E27FC236}">
                <a16:creationId xmlns:a16="http://schemas.microsoft.com/office/drawing/2014/main" id="{9C32F8DF-FB4D-8073-20E1-064FAF14D3EA}"/>
              </a:ext>
            </a:extLst>
          </p:cNvPr>
          <p:cNvSpPr/>
          <p:nvPr/>
        </p:nvSpPr>
        <p:spPr>
          <a:xfrm>
            <a:off x="341671" y="1117190"/>
            <a:ext cx="31242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Employee Dataset :</a:t>
            </a:r>
            <a:endParaRPr lang="en-IN" sz="2800" dirty="0"/>
          </a:p>
        </p:txBody>
      </p:sp>
      <p:sp>
        <p:nvSpPr>
          <p:cNvPr id="4" name="Rectangle 3">
            <a:extLst>
              <a:ext uri="{FF2B5EF4-FFF2-40B4-BE49-F238E27FC236}">
                <a16:creationId xmlns:a16="http://schemas.microsoft.com/office/drawing/2014/main" id="{48102731-0054-A37B-0CC4-C115A404AFE8}"/>
              </a:ext>
            </a:extLst>
          </p:cNvPr>
          <p:cNvSpPr/>
          <p:nvPr/>
        </p:nvSpPr>
        <p:spPr>
          <a:xfrm>
            <a:off x="381000" y="2678667"/>
            <a:ext cx="31242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Features :</a:t>
            </a:r>
            <a:endParaRPr lang="en-IN" sz="2800" dirty="0"/>
          </a:p>
        </p:txBody>
      </p:sp>
      <p:sp>
        <p:nvSpPr>
          <p:cNvPr id="5" name="Rectangle 4">
            <a:extLst>
              <a:ext uri="{FF2B5EF4-FFF2-40B4-BE49-F238E27FC236}">
                <a16:creationId xmlns:a16="http://schemas.microsoft.com/office/drawing/2014/main" id="{98A3D6CE-15ED-EEE6-25CA-ED52788B0CAC}"/>
              </a:ext>
            </a:extLst>
          </p:cNvPr>
          <p:cNvSpPr/>
          <p:nvPr/>
        </p:nvSpPr>
        <p:spPr>
          <a:xfrm>
            <a:off x="373626" y="4338686"/>
            <a:ext cx="31242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Data Type :</a:t>
            </a:r>
            <a:endParaRPr lang="en-IN" sz="2800" dirty="0"/>
          </a:p>
        </p:txBody>
      </p:sp>
      <p:sp>
        <p:nvSpPr>
          <p:cNvPr id="7" name="TextBox 6">
            <a:extLst>
              <a:ext uri="{FF2B5EF4-FFF2-40B4-BE49-F238E27FC236}">
                <a16:creationId xmlns:a16="http://schemas.microsoft.com/office/drawing/2014/main" id="{EBB7EEFA-D1DC-75BF-9B98-7F8055ECD124}"/>
              </a:ext>
            </a:extLst>
          </p:cNvPr>
          <p:cNvSpPr txBox="1"/>
          <p:nvPr/>
        </p:nvSpPr>
        <p:spPr>
          <a:xfrm>
            <a:off x="2133600" y="1749130"/>
            <a:ext cx="8077200" cy="830997"/>
          </a:xfrm>
          <a:prstGeom prst="rect">
            <a:avLst/>
          </a:prstGeom>
          <a:noFill/>
        </p:spPr>
        <p:txBody>
          <a:bodyPr wrap="square" rtlCol="0">
            <a:spAutoFit/>
          </a:bodyPr>
          <a:lstStyle/>
          <a:p>
            <a:r>
              <a:rPr lang="en-US" sz="2400" dirty="0"/>
              <a:t>Employee Performance Dataset was downloaded from the Kaggle website, by searching .</a:t>
            </a:r>
            <a:endParaRPr lang="en-IN" sz="2400" dirty="0"/>
          </a:p>
        </p:txBody>
      </p:sp>
      <p:sp>
        <p:nvSpPr>
          <p:cNvPr id="9" name="TextBox 8">
            <a:extLst>
              <a:ext uri="{FF2B5EF4-FFF2-40B4-BE49-F238E27FC236}">
                <a16:creationId xmlns:a16="http://schemas.microsoft.com/office/drawing/2014/main" id="{5D34249A-B0B9-1527-7D8F-21AD7F03632D}"/>
              </a:ext>
            </a:extLst>
          </p:cNvPr>
          <p:cNvSpPr txBox="1"/>
          <p:nvPr/>
        </p:nvSpPr>
        <p:spPr>
          <a:xfrm>
            <a:off x="2133600" y="3310608"/>
            <a:ext cx="7543800" cy="830997"/>
          </a:xfrm>
          <a:prstGeom prst="rect">
            <a:avLst/>
          </a:prstGeom>
          <a:noFill/>
        </p:spPr>
        <p:txBody>
          <a:bodyPr wrap="square" rtlCol="0">
            <a:spAutoFit/>
          </a:bodyPr>
          <a:lstStyle/>
          <a:p>
            <a:r>
              <a:rPr lang="en-US" sz="2400" dirty="0"/>
              <a:t>Totally 26 features , in that 9 features has been highlighted using highlighter</a:t>
            </a:r>
            <a:endParaRPr lang="en-IN" sz="2400" dirty="0"/>
          </a:p>
        </p:txBody>
      </p:sp>
      <p:sp>
        <p:nvSpPr>
          <p:cNvPr id="10" name="TextBox 9">
            <a:extLst>
              <a:ext uri="{FF2B5EF4-FFF2-40B4-BE49-F238E27FC236}">
                <a16:creationId xmlns:a16="http://schemas.microsoft.com/office/drawing/2014/main" id="{20C6EF60-10C6-3AA9-C26E-A7D5D9D67283}"/>
              </a:ext>
            </a:extLst>
          </p:cNvPr>
          <p:cNvSpPr txBox="1"/>
          <p:nvPr/>
        </p:nvSpPr>
        <p:spPr>
          <a:xfrm>
            <a:off x="2133600" y="5105400"/>
            <a:ext cx="7696200" cy="1200329"/>
          </a:xfrm>
          <a:prstGeom prst="rect">
            <a:avLst/>
          </a:prstGeom>
          <a:noFill/>
        </p:spPr>
        <p:txBody>
          <a:bodyPr wrap="square" rtlCol="0">
            <a:spAutoFit/>
          </a:bodyPr>
          <a:lstStyle/>
          <a:p>
            <a:r>
              <a:rPr lang="en-US" sz="2400" b="1" dirty="0"/>
              <a:t>Numeric Value : </a:t>
            </a:r>
            <a:r>
              <a:rPr lang="en-US" sz="2400" dirty="0"/>
              <a:t>Employee Rating , </a:t>
            </a:r>
            <a:r>
              <a:rPr lang="en-US" sz="2400" dirty="0" smtClean="0"/>
              <a:t>Employee ID</a:t>
            </a:r>
            <a:endParaRPr lang="en-US" sz="2400" dirty="0"/>
          </a:p>
          <a:p>
            <a:r>
              <a:rPr lang="en-US" sz="2400" b="1" dirty="0"/>
              <a:t>Text : </a:t>
            </a:r>
            <a:r>
              <a:rPr lang="en-US" sz="2400" dirty="0"/>
              <a:t>First Name </a:t>
            </a:r>
            <a:r>
              <a:rPr lang="en-IN" sz="2400" dirty="0"/>
              <a:t>, Last Name , Employee Type , Performance Level , Gender Code.</a:t>
            </a:r>
            <a:endParaRPr lang="en-US"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600325" y="2981618"/>
            <a:ext cx="8610218" cy="2554545"/>
          </a:xfrm>
          <a:prstGeom prst="rect">
            <a:avLst/>
          </a:prstGeom>
          <a:noFill/>
        </p:spPr>
        <p:txBody>
          <a:bodyPr wrap="square" rtlCol="0">
            <a:spAutoFit/>
          </a:bodyPr>
          <a:lstStyle/>
          <a:p>
            <a:pPr algn="l">
              <a:buFont typeface="Arial" panose="020B0604020202020204" pitchFamily="34" charset="0"/>
              <a:buChar char="•"/>
            </a:pPr>
            <a:r>
              <a:rPr lang="en-US" sz="3200" b="0" i="0" dirty="0">
                <a:solidFill>
                  <a:srgbClr val="0D0D0D"/>
                </a:solidFill>
                <a:effectLst/>
                <a:latin typeface="Times New Roman" panose="02020603050405020304" pitchFamily="18" charset="0"/>
                <a:cs typeface="Times New Roman" panose="02020603050405020304" pitchFamily="18" charset="0"/>
              </a:rPr>
              <a:t>=IFS(Z8&gt;=5,"Very High",Z8&gt;=4,"High",Z8&gt;=3,"Medium",TRUE,"Low")</a:t>
            </a:r>
          </a:p>
          <a:p>
            <a:pPr algn="l">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=SWITCH(Z9,0,"bad",1,"ok",2,"below average",3,"good",4,"very good",5,"excellent")</a:t>
            </a:r>
            <a:endParaRPr lang="en-IN" sz="32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27200E7-561B-2EFE-141D-4BC8D6BFA997}"/>
              </a:ext>
            </a:extLst>
          </p:cNvPr>
          <p:cNvSpPr txBox="1"/>
          <p:nvPr/>
        </p:nvSpPr>
        <p:spPr>
          <a:xfrm>
            <a:off x="1322511" y="1633004"/>
            <a:ext cx="4191000" cy="1077218"/>
          </a:xfrm>
          <a:prstGeom prst="rect">
            <a:avLst/>
          </a:prstGeom>
          <a:noFill/>
        </p:spPr>
        <p:txBody>
          <a:bodyPr wrap="square" rtlCol="0">
            <a:spAutoFit/>
          </a:bodyPr>
          <a:lstStyle/>
          <a:p>
            <a:r>
              <a:rPr lang="en-US" sz="3200" b="1" dirty="0"/>
              <a:t>PERFORMANCE LEVEL USING FORMULA :</a:t>
            </a:r>
            <a:endParaRPr lang="en-IN" sz="32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418</TotalTime>
  <Words>919</Words>
  <Application>Microsoft Office PowerPoint</Application>
  <PresentationFormat>Widescreen</PresentationFormat>
  <Paragraphs>114</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MODELING</vt:lpstr>
      <vt:lpstr>MODELING</vt:lpstr>
      <vt:lpstr>MODELING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 New</cp:lastModifiedBy>
  <cp:revision>28</cp:revision>
  <dcterms:created xsi:type="dcterms:W3CDTF">2024-03-29T15:07:22Z</dcterms:created>
  <dcterms:modified xsi:type="dcterms:W3CDTF">2024-08-29T10:38:19Z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