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208BE9-D1DB-4C9D-8143-3658A8CA5B20}"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293617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208BE9-D1DB-4C9D-8143-3658A8CA5B20}"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161284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208BE9-D1DB-4C9D-8143-3658A8CA5B20}"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2306F2-D3E6-424F-BF54-909EAC248AE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9008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5208BE9-D1DB-4C9D-8143-3658A8CA5B20}" type="datetimeFigureOut">
              <a:rPr lang="en-US" smtClean="0"/>
              <a:t>18-Nov-19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2314116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5208BE9-D1DB-4C9D-8143-3658A8CA5B20}" type="datetimeFigureOut">
              <a:rPr lang="en-US" smtClean="0"/>
              <a:t>18-Nov-19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2306F2-D3E6-424F-BF54-909EAC248AE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792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5208BE9-D1DB-4C9D-8143-3658A8CA5B20}" type="datetimeFigureOut">
              <a:rPr lang="en-US" smtClean="0"/>
              <a:t>18-Nov-19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2692035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08BE9-D1DB-4C9D-8143-3658A8CA5B20}"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2912130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08BE9-D1DB-4C9D-8143-3658A8CA5B20}"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132629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08BE9-D1DB-4C9D-8143-3658A8CA5B20}"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157225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208BE9-D1DB-4C9D-8143-3658A8CA5B20}"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259464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208BE9-D1DB-4C9D-8143-3658A8CA5B20}" type="datetimeFigureOut">
              <a:rPr lang="en-US" smtClean="0"/>
              <a:t>18-Nov-19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200511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208BE9-D1DB-4C9D-8143-3658A8CA5B20}" type="datetimeFigureOut">
              <a:rPr lang="en-US" smtClean="0"/>
              <a:t>18-Nov-19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296136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208BE9-D1DB-4C9D-8143-3658A8CA5B20}" type="datetimeFigureOut">
              <a:rPr lang="en-US" smtClean="0"/>
              <a:t>18-Nov-19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3492223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08BE9-D1DB-4C9D-8143-3658A8CA5B20}" type="datetimeFigureOut">
              <a:rPr lang="en-US" smtClean="0"/>
              <a:t>18-Nov-19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385044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208BE9-D1DB-4C9D-8143-3658A8CA5B20}" type="datetimeFigureOut">
              <a:rPr lang="en-US" smtClean="0"/>
              <a:t>18-Nov-19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273615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208BE9-D1DB-4C9D-8143-3658A8CA5B20}" type="datetimeFigureOut">
              <a:rPr lang="en-US" smtClean="0"/>
              <a:t>18-Nov-19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2306F2-D3E6-424F-BF54-909EAC248AE9}" type="slidenum">
              <a:rPr lang="en-US" smtClean="0"/>
              <a:t>‹#›</a:t>
            </a:fld>
            <a:endParaRPr lang="en-US"/>
          </a:p>
        </p:txBody>
      </p:sp>
    </p:spTree>
    <p:extLst>
      <p:ext uri="{BB962C8B-B14F-4D97-AF65-F5344CB8AC3E}">
        <p14:creationId xmlns:p14="http://schemas.microsoft.com/office/powerpoint/2010/main" val="17801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208BE9-D1DB-4C9D-8143-3658A8CA5B20}" type="datetimeFigureOut">
              <a:rPr lang="en-US" smtClean="0"/>
              <a:t>18-Nov-19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E2306F2-D3E6-424F-BF54-909EAC248AE9}" type="slidenum">
              <a:rPr lang="en-US" smtClean="0"/>
              <a:t>‹#›</a:t>
            </a:fld>
            <a:endParaRPr lang="en-US"/>
          </a:p>
        </p:txBody>
      </p:sp>
    </p:spTree>
    <p:extLst>
      <p:ext uri="{BB962C8B-B14F-4D97-AF65-F5344CB8AC3E}">
        <p14:creationId xmlns:p14="http://schemas.microsoft.com/office/powerpoint/2010/main" val="257004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Dictionary</a:t>
            </a:r>
            <a:endParaRPr lang="en-US" dirty="0"/>
          </a:p>
        </p:txBody>
      </p:sp>
      <p:sp>
        <p:nvSpPr>
          <p:cNvPr id="3" name="Subtitle 2"/>
          <p:cNvSpPr>
            <a:spLocks noGrp="1"/>
          </p:cNvSpPr>
          <p:nvPr>
            <p:ph type="subTitle" idx="1"/>
          </p:nvPr>
        </p:nvSpPr>
        <p:spPr/>
        <p:txBody>
          <a:bodyPr/>
          <a:lstStyle/>
          <a:p>
            <a:r>
              <a:rPr lang="en-US" dirty="0" smtClean="0"/>
              <a:t>Road to </a:t>
            </a:r>
            <a:r>
              <a:rPr lang="en-US" dirty="0" err="1" smtClean="0"/>
              <a:t>pythonist</a:t>
            </a:r>
            <a:endParaRPr lang="en-US" dirty="0"/>
          </a:p>
        </p:txBody>
      </p:sp>
    </p:spTree>
    <p:extLst>
      <p:ext uri="{BB962C8B-B14F-4D97-AF65-F5344CB8AC3E}">
        <p14:creationId xmlns:p14="http://schemas.microsoft.com/office/powerpoint/2010/main" val="621683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6828"/>
          </a:xfrm>
        </p:spPr>
        <p:txBody>
          <a:bodyPr>
            <a:normAutofit fontScale="90000"/>
          </a:bodyPr>
          <a:lstStyle/>
          <a:p>
            <a:r>
              <a:rPr lang="en-US" dirty="0">
                <a:sym typeface="Wingdings" panose="05000000000000000000" pitchFamily="2" charset="2"/>
              </a:rPr>
              <a:t>Looping through All KVP</a:t>
            </a:r>
            <a:br>
              <a:rPr lang="en-US" dirty="0">
                <a:sym typeface="Wingdings" panose="05000000000000000000" pitchFamily="2" charset="2"/>
              </a:rPr>
            </a:br>
            <a:endParaRPr lang="en-US" dirty="0"/>
          </a:p>
        </p:txBody>
      </p:sp>
      <p:sp>
        <p:nvSpPr>
          <p:cNvPr id="3" name="Content Placeholder 2"/>
          <p:cNvSpPr>
            <a:spLocks noGrp="1"/>
          </p:cNvSpPr>
          <p:nvPr>
            <p:ph idx="1"/>
          </p:nvPr>
        </p:nvSpPr>
        <p:spPr>
          <a:xfrm>
            <a:off x="2589212" y="1702676"/>
            <a:ext cx="8915400" cy="4208546"/>
          </a:xfrm>
        </p:spPr>
        <p:txBody>
          <a:bodyPr/>
          <a:lstStyle/>
          <a:p>
            <a:r>
              <a:rPr lang="en-US" dirty="0" smtClean="0"/>
              <a:t>To see all the information about a dictionary, create names for two variables that will hold the key and value in each KVP. In loop, includes the dictionary name with the method ‘item( )’ which will return the list of all KVP.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3047999"/>
            <a:ext cx="8915400" cy="2863223"/>
          </a:xfrm>
          <a:prstGeom prst="rect">
            <a:avLst/>
          </a:prstGeom>
        </p:spPr>
      </p:pic>
    </p:spTree>
    <p:extLst>
      <p:ext uri="{BB962C8B-B14F-4D97-AF65-F5344CB8AC3E}">
        <p14:creationId xmlns:p14="http://schemas.microsoft.com/office/powerpoint/2010/main" val="73685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panose="05000000000000000000" pitchFamily="2" charset="2"/>
              </a:rPr>
              <a:t>Looping through All Keys</a:t>
            </a:r>
            <a:endParaRPr lang="en-US" dirty="0"/>
          </a:p>
        </p:txBody>
      </p:sp>
      <p:sp>
        <p:nvSpPr>
          <p:cNvPr id="3" name="Content Placeholder 2"/>
          <p:cNvSpPr>
            <a:spLocks noGrp="1"/>
          </p:cNvSpPr>
          <p:nvPr>
            <p:ph idx="1"/>
          </p:nvPr>
        </p:nvSpPr>
        <p:spPr/>
        <p:txBody>
          <a:bodyPr/>
          <a:lstStyle/>
          <a:p>
            <a:r>
              <a:rPr lang="en-US" dirty="0" smtClean="0"/>
              <a:t>The method ‘keys( )’ will show only the keys of the dictionary.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896624"/>
            <a:ext cx="6526925" cy="2148342"/>
          </a:xfrm>
          <a:prstGeom prst="rect">
            <a:avLst/>
          </a:prstGeom>
        </p:spPr>
      </p:pic>
    </p:spTree>
    <p:extLst>
      <p:ext uri="{BB962C8B-B14F-4D97-AF65-F5344CB8AC3E}">
        <p14:creationId xmlns:p14="http://schemas.microsoft.com/office/powerpoint/2010/main" val="249455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panose="05000000000000000000" pitchFamily="2" charset="2"/>
              </a:rPr>
              <a:t>Looping through All Values</a:t>
            </a:r>
            <a:br>
              <a:rPr lang="en-US" dirty="0">
                <a:sym typeface="Wingdings" panose="05000000000000000000" pitchFamily="2" charset="2"/>
              </a:rPr>
            </a:br>
            <a:endParaRPr lang="en-US" dirty="0"/>
          </a:p>
        </p:txBody>
      </p:sp>
      <p:sp>
        <p:nvSpPr>
          <p:cNvPr id="3" name="Content Placeholder 2"/>
          <p:cNvSpPr>
            <a:spLocks noGrp="1"/>
          </p:cNvSpPr>
          <p:nvPr>
            <p:ph idx="1"/>
          </p:nvPr>
        </p:nvSpPr>
        <p:spPr/>
        <p:txBody>
          <a:bodyPr/>
          <a:lstStyle/>
          <a:p>
            <a:r>
              <a:rPr lang="en-US" dirty="0" smtClean="0"/>
              <a:t>Similar of previous except a method ‘values( )’ uses to see the list of all values of keys of dictionary.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084067"/>
            <a:ext cx="6733464" cy="2213147"/>
          </a:xfrm>
          <a:prstGeom prst="rect">
            <a:avLst/>
          </a:prstGeom>
        </p:spPr>
      </p:pic>
    </p:spTree>
    <p:extLst>
      <p:ext uri="{BB962C8B-B14F-4D97-AF65-F5344CB8AC3E}">
        <p14:creationId xmlns:p14="http://schemas.microsoft.com/office/powerpoint/2010/main" val="202160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panose="05000000000000000000" pitchFamily="2" charset="2"/>
              </a:rPr>
              <a:t>Looping through Keys in Order</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dictionary always maintain a clear connection between Key-Value, but not in predictable order. That’s why if you want to see the values in a ordered list, use ‘sorted( )’ method before dictionary name.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367778"/>
            <a:ext cx="7069795" cy="2339339"/>
          </a:xfrm>
          <a:prstGeom prst="rect">
            <a:avLst/>
          </a:prstGeom>
        </p:spPr>
      </p:pic>
    </p:spTree>
    <p:extLst>
      <p:ext uri="{BB962C8B-B14F-4D97-AF65-F5344CB8AC3E}">
        <p14:creationId xmlns:p14="http://schemas.microsoft.com/office/powerpoint/2010/main" val="186415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357353"/>
            <a:ext cx="7539048" cy="4855778"/>
          </a:xfrm>
        </p:spPr>
      </p:pic>
    </p:spTree>
    <p:extLst>
      <p:ext uri="{BB962C8B-B14F-4D97-AF65-F5344CB8AC3E}">
        <p14:creationId xmlns:p14="http://schemas.microsoft.com/office/powerpoint/2010/main" val="122091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1214"/>
          </a:xfrm>
        </p:spPr>
        <p:txBody>
          <a:bodyPr/>
          <a:lstStyle/>
          <a:p>
            <a:r>
              <a:rPr lang="en-US" dirty="0" smtClean="0"/>
              <a:t>Dictionary</a:t>
            </a:r>
            <a:endParaRPr lang="en-US" dirty="0"/>
          </a:p>
        </p:txBody>
      </p:sp>
      <p:sp>
        <p:nvSpPr>
          <p:cNvPr id="3" name="Content Placeholder 2"/>
          <p:cNvSpPr>
            <a:spLocks noGrp="1"/>
          </p:cNvSpPr>
          <p:nvPr>
            <p:ph idx="1"/>
          </p:nvPr>
        </p:nvSpPr>
        <p:spPr>
          <a:xfrm>
            <a:off x="2589212" y="1597572"/>
            <a:ext cx="8915400" cy="4313650"/>
          </a:xfrm>
        </p:spPr>
        <p:txBody>
          <a:bodyPr/>
          <a:lstStyle/>
          <a:p>
            <a:r>
              <a:rPr lang="en-US" sz="2800" dirty="0" smtClean="0"/>
              <a:t>Dictionary is another data structure. Dictionary is different than other data structures. Python’s dictionary allows you to connect pieces of related information and after in a dictionary, how to modify information. Because dictionaries can store almost limitless data.</a:t>
            </a:r>
          </a:p>
          <a:p>
            <a:endParaRPr lang="en-US" dirty="0"/>
          </a:p>
        </p:txBody>
      </p:sp>
    </p:spTree>
    <p:extLst>
      <p:ext uri="{BB962C8B-B14F-4D97-AF65-F5344CB8AC3E}">
        <p14:creationId xmlns:p14="http://schemas.microsoft.com/office/powerpoint/2010/main" val="359808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in Dictionary</a:t>
            </a:r>
            <a:endParaRPr lang="en-US" dirty="0"/>
          </a:p>
        </p:txBody>
      </p:sp>
      <p:sp>
        <p:nvSpPr>
          <p:cNvPr id="3" name="Content Placeholder 2"/>
          <p:cNvSpPr>
            <a:spLocks noGrp="1"/>
          </p:cNvSpPr>
          <p:nvPr>
            <p:ph idx="1"/>
          </p:nvPr>
        </p:nvSpPr>
        <p:spPr/>
        <p:txBody>
          <a:bodyPr/>
          <a:lstStyle/>
          <a:p>
            <a:r>
              <a:rPr lang="en-US" dirty="0" smtClean="0"/>
              <a:t>A Dictionary is a collection of KVP (Key-Value Pairs). Each key is connected to a value and you can use a key to access the value associated with that key. A key’s value can be a number, a string, a list or even another Dictionary. </a:t>
            </a:r>
            <a:endParaRPr lang="en-US" dirty="0"/>
          </a:p>
          <a:p>
            <a:r>
              <a:rPr lang="en-US" dirty="0" smtClean="0"/>
              <a:t>You can use any object that you can create in python as a value in a dictionary.</a:t>
            </a:r>
          </a:p>
          <a:p>
            <a:r>
              <a:rPr lang="en-US" dirty="0" smtClean="0"/>
              <a:t>A dictionary is wrapped up in braces ‘{ }’ with a series of KVP inside the braces.</a:t>
            </a:r>
          </a:p>
          <a:p>
            <a:r>
              <a:rPr lang="en-US" dirty="0" smtClean="0"/>
              <a:t>A KVP is a set of values associated with each other. When you provide a key, Python returns the value associated with the key. Every key is connected to its value by a colon ( : ) and separated by comma.</a:t>
            </a:r>
            <a:endParaRPr lang="en-US" dirty="0"/>
          </a:p>
        </p:txBody>
      </p:sp>
    </p:spTree>
    <p:extLst>
      <p:ext uri="{BB962C8B-B14F-4D97-AF65-F5344CB8AC3E}">
        <p14:creationId xmlns:p14="http://schemas.microsoft.com/office/powerpoint/2010/main" val="130328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8869"/>
          </a:xfrm>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02979"/>
            <a:ext cx="7698322" cy="4624552"/>
          </a:xfrm>
        </p:spPr>
      </p:pic>
    </p:spTree>
    <p:extLst>
      <p:ext uri="{BB962C8B-B14F-4D97-AF65-F5344CB8AC3E}">
        <p14:creationId xmlns:p14="http://schemas.microsoft.com/office/powerpoint/2010/main" val="334961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57545"/>
          </a:xfrm>
        </p:spPr>
        <p:txBody>
          <a:bodyPr/>
          <a:lstStyle/>
          <a:p>
            <a:r>
              <a:rPr lang="en-US" dirty="0" smtClean="0"/>
              <a:t>Accessing Value in Dictionary</a:t>
            </a:r>
            <a:endParaRPr lang="en-US" dirty="0"/>
          </a:p>
        </p:txBody>
      </p:sp>
      <p:sp>
        <p:nvSpPr>
          <p:cNvPr id="3" name="Content Placeholder 2"/>
          <p:cNvSpPr>
            <a:spLocks noGrp="1"/>
          </p:cNvSpPr>
          <p:nvPr>
            <p:ph idx="1"/>
          </p:nvPr>
        </p:nvSpPr>
        <p:spPr>
          <a:xfrm>
            <a:off x="2589212" y="2028497"/>
            <a:ext cx="8915400" cy="3882725"/>
          </a:xfrm>
        </p:spPr>
        <p:txBody>
          <a:bodyPr/>
          <a:lstStyle/>
          <a:p>
            <a:r>
              <a:rPr lang="en-US" dirty="0" smtClean="0"/>
              <a:t>To get access in a value associated with a key, write the name of the dictionary and then place the key inside a set of square brackets.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969569"/>
            <a:ext cx="8654873" cy="1287262"/>
          </a:xfrm>
          <a:prstGeom prst="rect">
            <a:avLst/>
          </a:prstGeom>
        </p:spPr>
      </p:pic>
    </p:spTree>
    <p:extLst>
      <p:ext uri="{BB962C8B-B14F-4D97-AF65-F5344CB8AC3E}">
        <p14:creationId xmlns:p14="http://schemas.microsoft.com/office/powerpoint/2010/main" val="401111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new KVP</a:t>
            </a:r>
            <a:endParaRPr lang="en-US" dirty="0"/>
          </a:p>
        </p:txBody>
      </p:sp>
      <p:sp>
        <p:nvSpPr>
          <p:cNvPr id="3" name="Content Placeholder 2"/>
          <p:cNvSpPr>
            <a:spLocks noGrp="1"/>
          </p:cNvSpPr>
          <p:nvPr>
            <p:ph idx="1"/>
          </p:nvPr>
        </p:nvSpPr>
        <p:spPr/>
        <p:txBody>
          <a:bodyPr/>
          <a:lstStyle/>
          <a:p>
            <a:r>
              <a:rPr lang="en-US" dirty="0" smtClean="0"/>
              <a:t>Dictionary is a dynamic data structure where you can add new KVP to a dictionary at any time.</a:t>
            </a:r>
          </a:p>
          <a:p>
            <a:r>
              <a:rPr lang="en-US" dirty="0" smtClean="0"/>
              <a:t>To add a new KVP, just follow this </a:t>
            </a:r>
            <a:r>
              <a:rPr lang="en-US" b="1" dirty="0" err="1" smtClean="0"/>
              <a:t>dictionary_name</a:t>
            </a:r>
            <a:r>
              <a:rPr lang="en-US" b="1" dirty="0" smtClean="0"/>
              <a:t>[‘Key name’]= value </a:t>
            </a:r>
            <a:endParaRPr lang="en-US" dirty="0" smtClean="0"/>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685769"/>
            <a:ext cx="8087854" cy="1390727"/>
          </a:xfrm>
          <a:prstGeom prst="rect">
            <a:avLst/>
          </a:prstGeom>
        </p:spPr>
      </p:pic>
    </p:spTree>
    <p:extLst>
      <p:ext uri="{BB962C8B-B14F-4D97-AF65-F5344CB8AC3E}">
        <p14:creationId xmlns:p14="http://schemas.microsoft.com/office/powerpoint/2010/main" val="183177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values</a:t>
            </a:r>
            <a:endParaRPr lang="en-US" dirty="0"/>
          </a:p>
        </p:txBody>
      </p:sp>
      <p:sp>
        <p:nvSpPr>
          <p:cNvPr id="3" name="Content Placeholder 2"/>
          <p:cNvSpPr>
            <a:spLocks noGrp="1"/>
          </p:cNvSpPr>
          <p:nvPr>
            <p:ph idx="1"/>
          </p:nvPr>
        </p:nvSpPr>
        <p:spPr/>
        <p:txBody>
          <a:bodyPr/>
          <a:lstStyle/>
          <a:p>
            <a:r>
              <a:rPr lang="en-US" dirty="0" smtClean="0"/>
              <a:t>To modify a value in dictionary, use the key name and then follow the step like you did in previous.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211934"/>
            <a:ext cx="8002117" cy="2158851"/>
          </a:xfrm>
          <a:prstGeom prst="rect">
            <a:avLst/>
          </a:prstGeom>
        </p:spPr>
      </p:pic>
    </p:spTree>
    <p:extLst>
      <p:ext uri="{BB962C8B-B14F-4D97-AF65-F5344CB8AC3E}">
        <p14:creationId xmlns:p14="http://schemas.microsoft.com/office/powerpoint/2010/main" val="233213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KVP</a:t>
            </a:r>
            <a:endParaRPr lang="en-US" dirty="0"/>
          </a:p>
        </p:txBody>
      </p:sp>
      <p:sp>
        <p:nvSpPr>
          <p:cNvPr id="3" name="Content Placeholder 2"/>
          <p:cNvSpPr>
            <a:spLocks noGrp="1"/>
          </p:cNvSpPr>
          <p:nvPr>
            <p:ph idx="1"/>
          </p:nvPr>
        </p:nvSpPr>
        <p:spPr/>
        <p:txBody>
          <a:bodyPr/>
          <a:lstStyle/>
          <a:p>
            <a:r>
              <a:rPr lang="en-US" dirty="0" smtClean="0"/>
              <a:t>When you no longer need an information from dictionary, you can use ‘del’ keyword to remove a KVP. ‘del’ needs the </a:t>
            </a:r>
            <a:r>
              <a:rPr lang="en-US" b="1" dirty="0" err="1" smtClean="0"/>
              <a:t>dictionary_name</a:t>
            </a:r>
            <a:r>
              <a:rPr lang="en-US" b="1" dirty="0" smtClean="0"/>
              <a:t>[‘key name’]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1" y="3403199"/>
            <a:ext cx="6449685" cy="1557684"/>
          </a:xfrm>
          <a:prstGeom prst="rect">
            <a:avLst/>
          </a:prstGeom>
        </p:spPr>
      </p:pic>
    </p:spTree>
    <p:extLst>
      <p:ext uri="{BB962C8B-B14F-4D97-AF65-F5344CB8AC3E}">
        <p14:creationId xmlns:p14="http://schemas.microsoft.com/office/powerpoint/2010/main" val="75857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through Dictionary</a:t>
            </a:r>
            <a:endParaRPr lang="en-US" dirty="0"/>
          </a:p>
        </p:txBody>
      </p:sp>
      <p:sp>
        <p:nvSpPr>
          <p:cNvPr id="3" name="Content Placeholder 2"/>
          <p:cNvSpPr>
            <a:spLocks noGrp="1"/>
          </p:cNvSpPr>
          <p:nvPr>
            <p:ph idx="1"/>
          </p:nvPr>
        </p:nvSpPr>
        <p:spPr/>
        <p:txBody>
          <a:bodyPr/>
          <a:lstStyle/>
          <a:p>
            <a:r>
              <a:rPr lang="en-US" dirty="0" smtClean="0"/>
              <a:t>To explore entire dictionary Keys and Values, we need to use looping through the dictionary. There are several techniques of looping through dictionary.</a:t>
            </a:r>
          </a:p>
          <a:p>
            <a:r>
              <a:rPr lang="en-US" dirty="0" smtClean="0">
                <a:sym typeface="Wingdings" panose="05000000000000000000" pitchFamily="2" charset="2"/>
              </a:rPr>
              <a:t> Looping through All KVP</a:t>
            </a:r>
          </a:p>
          <a:p>
            <a:r>
              <a:rPr lang="en-US" dirty="0" smtClean="0">
                <a:sym typeface="Wingdings" panose="05000000000000000000" pitchFamily="2" charset="2"/>
              </a:rPr>
              <a:t> Looping through All Keys </a:t>
            </a:r>
          </a:p>
          <a:p>
            <a:r>
              <a:rPr lang="en-US" dirty="0" smtClean="0">
                <a:sym typeface="Wingdings" panose="05000000000000000000" pitchFamily="2" charset="2"/>
              </a:rPr>
              <a:t> Looping through All Values</a:t>
            </a:r>
          </a:p>
          <a:p>
            <a:r>
              <a:rPr lang="en-US" dirty="0" smtClean="0">
                <a:sym typeface="Wingdings" panose="05000000000000000000" pitchFamily="2" charset="2"/>
              </a:rPr>
              <a:t> Looping through Keys in Order</a:t>
            </a:r>
            <a:endParaRPr lang="en-US" dirty="0"/>
          </a:p>
        </p:txBody>
      </p:sp>
    </p:spTree>
    <p:extLst>
      <p:ext uri="{BB962C8B-B14F-4D97-AF65-F5344CB8AC3E}">
        <p14:creationId xmlns:p14="http://schemas.microsoft.com/office/powerpoint/2010/main" val="28087826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211</TotalTime>
  <Words>505</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Wisp</vt:lpstr>
      <vt:lpstr>Dictionary</vt:lpstr>
      <vt:lpstr>Dictionary</vt:lpstr>
      <vt:lpstr>Working in Dictionary</vt:lpstr>
      <vt:lpstr>Example</vt:lpstr>
      <vt:lpstr>Accessing Value in Dictionary</vt:lpstr>
      <vt:lpstr>Adding new KVP</vt:lpstr>
      <vt:lpstr>Modifying values</vt:lpstr>
      <vt:lpstr>Remove KVP</vt:lpstr>
      <vt:lpstr>Looping through Dictionary</vt:lpstr>
      <vt:lpstr>Looping through All KVP </vt:lpstr>
      <vt:lpstr>Looping through All Keys</vt:lpstr>
      <vt:lpstr>Looping through All Values </vt:lpstr>
      <vt:lpstr>Looping through Keys in Order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Dictionary</dc:title>
  <dc:creator>KPtech</dc:creator>
  <cp:lastModifiedBy>KPtech</cp:lastModifiedBy>
  <cp:revision>14</cp:revision>
  <dcterms:created xsi:type="dcterms:W3CDTF">2019-11-18T12:54:46Z</dcterms:created>
  <dcterms:modified xsi:type="dcterms:W3CDTF">2019-11-18T16:25:50Z</dcterms:modified>
</cp:coreProperties>
</file>