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9144000" cx="1371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43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857554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aaa9d333b_1_1:notes"/>
          <p:cNvSpPr/>
          <p:nvPr>
            <p:ph idx="2" type="sldImg"/>
          </p:nvPr>
        </p:nvSpPr>
        <p:spPr>
          <a:xfrm>
            <a:off x="857554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aaa9d333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9cb9aede7f_2_196:notes"/>
          <p:cNvSpPr/>
          <p:nvPr>
            <p:ph idx="2" type="sldImg"/>
          </p:nvPr>
        </p:nvSpPr>
        <p:spPr>
          <a:xfrm>
            <a:off x="857554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9cb9aede7f_2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98334362cf_0_241:notes"/>
          <p:cNvSpPr/>
          <p:nvPr>
            <p:ph idx="2" type="sldImg"/>
          </p:nvPr>
        </p:nvSpPr>
        <p:spPr>
          <a:xfrm>
            <a:off x="857554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98334362cf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9cb9aede7f_2_217:notes"/>
          <p:cNvSpPr/>
          <p:nvPr>
            <p:ph idx="2" type="sldImg"/>
          </p:nvPr>
        </p:nvSpPr>
        <p:spPr>
          <a:xfrm>
            <a:off x="857554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9cb9aede7f_2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98334362cf_0_80:notes"/>
          <p:cNvSpPr/>
          <p:nvPr>
            <p:ph idx="2" type="sldImg"/>
          </p:nvPr>
        </p:nvSpPr>
        <p:spPr>
          <a:xfrm>
            <a:off x="857554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98334362c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9cb9aede7f_2_253:notes"/>
          <p:cNvSpPr/>
          <p:nvPr>
            <p:ph idx="2" type="sldImg"/>
          </p:nvPr>
        </p:nvSpPr>
        <p:spPr>
          <a:xfrm>
            <a:off x="857554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9cb9aede7f_2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9cb9aede7f_2_274:notes"/>
          <p:cNvSpPr/>
          <p:nvPr>
            <p:ph idx="2" type="sldImg"/>
          </p:nvPr>
        </p:nvSpPr>
        <p:spPr>
          <a:xfrm>
            <a:off x="857554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9cb9aede7f_2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98334362cf_0_114:notes"/>
          <p:cNvSpPr/>
          <p:nvPr>
            <p:ph idx="2" type="sldImg"/>
          </p:nvPr>
        </p:nvSpPr>
        <p:spPr>
          <a:xfrm>
            <a:off x="857554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98334362c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98334362cf_0_142:notes"/>
          <p:cNvSpPr/>
          <p:nvPr>
            <p:ph idx="2" type="sldImg"/>
          </p:nvPr>
        </p:nvSpPr>
        <p:spPr>
          <a:xfrm>
            <a:off x="857554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98334362c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9aaa9d333b_1_231:notes"/>
          <p:cNvSpPr/>
          <p:nvPr>
            <p:ph idx="2" type="sldImg"/>
          </p:nvPr>
        </p:nvSpPr>
        <p:spPr>
          <a:xfrm>
            <a:off x="857554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9aaa9d333b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9aaa9d333b_1_145:notes"/>
          <p:cNvSpPr/>
          <p:nvPr>
            <p:ph idx="2" type="sldImg"/>
          </p:nvPr>
        </p:nvSpPr>
        <p:spPr>
          <a:xfrm>
            <a:off x="857554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9aaa9d333b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aaa9d333b_1_54:notes"/>
          <p:cNvSpPr/>
          <p:nvPr>
            <p:ph idx="2" type="sldImg"/>
          </p:nvPr>
        </p:nvSpPr>
        <p:spPr>
          <a:xfrm>
            <a:off x="857554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aaa9d333b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98334362cf_0_187:notes"/>
          <p:cNvSpPr/>
          <p:nvPr>
            <p:ph idx="2" type="sldImg"/>
          </p:nvPr>
        </p:nvSpPr>
        <p:spPr>
          <a:xfrm>
            <a:off x="857554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98334362cf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98334362cf_0_199:notes"/>
          <p:cNvSpPr/>
          <p:nvPr>
            <p:ph idx="2" type="sldImg"/>
          </p:nvPr>
        </p:nvSpPr>
        <p:spPr>
          <a:xfrm>
            <a:off x="857554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98334362c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9aaa9d333b_1_195:notes"/>
          <p:cNvSpPr/>
          <p:nvPr>
            <p:ph idx="2" type="sldImg"/>
          </p:nvPr>
        </p:nvSpPr>
        <p:spPr>
          <a:xfrm>
            <a:off x="857554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9aaa9d333b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cb9aede7f_2_74:notes"/>
          <p:cNvSpPr/>
          <p:nvPr>
            <p:ph idx="2" type="sldImg"/>
          </p:nvPr>
        </p:nvSpPr>
        <p:spPr>
          <a:xfrm>
            <a:off x="857554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cb9aede7f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aaa9d333b_1_107:notes"/>
          <p:cNvSpPr/>
          <p:nvPr>
            <p:ph idx="2" type="sldImg"/>
          </p:nvPr>
        </p:nvSpPr>
        <p:spPr>
          <a:xfrm>
            <a:off x="857554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aaa9d333b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cb9aede7f_2_91:notes"/>
          <p:cNvSpPr/>
          <p:nvPr>
            <p:ph idx="2" type="sldImg"/>
          </p:nvPr>
        </p:nvSpPr>
        <p:spPr>
          <a:xfrm>
            <a:off x="857554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cb9aede7f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cb9aede7f_2_114:notes"/>
          <p:cNvSpPr/>
          <p:nvPr>
            <p:ph idx="2" type="sldImg"/>
          </p:nvPr>
        </p:nvSpPr>
        <p:spPr>
          <a:xfrm>
            <a:off x="857554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cb9aede7f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cb9aede7f_2_133:notes"/>
          <p:cNvSpPr/>
          <p:nvPr>
            <p:ph idx="2" type="sldImg"/>
          </p:nvPr>
        </p:nvSpPr>
        <p:spPr>
          <a:xfrm>
            <a:off x="857554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9cb9aede7f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9cb9aede7f_2_154:notes"/>
          <p:cNvSpPr/>
          <p:nvPr>
            <p:ph idx="2" type="sldImg"/>
          </p:nvPr>
        </p:nvSpPr>
        <p:spPr>
          <a:xfrm>
            <a:off x="857554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9cb9aede7f_2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cb9aede7f_2_175:notes"/>
          <p:cNvSpPr/>
          <p:nvPr>
            <p:ph idx="2" type="sldImg"/>
          </p:nvPr>
        </p:nvSpPr>
        <p:spPr>
          <a:xfrm>
            <a:off x="857554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cb9aede7f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67563" y="1323689"/>
            <a:ext cx="12780900" cy="3648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67550" y="5038444"/>
            <a:ext cx="12780900" cy="1409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67550" y="1966444"/>
            <a:ext cx="12780900" cy="3490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67550" y="5603956"/>
            <a:ext cx="12780900" cy="231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67550" y="3823733"/>
            <a:ext cx="12780900" cy="149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67550" y="791156"/>
            <a:ext cx="12780900" cy="1018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67550" y="2048844"/>
            <a:ext cx="12780900" cy="607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67550" y="791156"/>
            <a:ext cx="12780900" cy="1018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67550" y="2048844"/>
            <a:ext cx="6000000" cy="607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7248600" y="2048844"/>
            <a:ext cx="6000000" cy="607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67550" y="791156"/>
            <a:ext cx="12780900" cy="1018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67550" y="987733"/>
            <a:ext cx="4212000" cy="1343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67550" y="2470400"/>
            <a:ext cx="4212000" cy="5652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735375" y="800267"/>
            <a:ext cx="9551700" cy="7272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858000" y="-222"/>
            <a:ext cx="68580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98250" y="2192311"/>
            <a:ext cx="6067800" cy="2635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98250" y="4983244"/>
            <a:ext cx="6067800" cy="2195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7409250" y="1287244"/>
            <a:ext cx="5755500" cy="6569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67550" y="7521022"/>
            <a:ext cx="8998200" cy="1075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67550" y="791156"/>
            <a:ext cx="127809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67550" y="2048844"/>
            <a:ext cx="127809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5" Type="http://schemas.openxmlformats.org/officeDocument/2006/relationships/image" Target="../media/image19.png"/><Relationship Id="rId6" Type="http://schemas.openxmlformats.org/officeDocument/2006/relationships/image" Target="../media/image12.png"/><Relationship Id="rId7" Type="http://schemas.openxmlformats.org/officeDocument/2006/relationships/image" Target="../media/image21.png"/><Relationship Id="rId8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8.png"/><Relationship Id="rId4" Type="http://schemas.openxmlformats.org/officeDocument/2006/relationships/image" Target="../media/image40.png"/><Relationship Id="rId5" Type="http://schemas.openxmlformats.org/officeDocument/2006/relationships/image" Target="../media/image42.png"/><Relationship Id="rId6" Type="http://schemas.openxmlformats.org/officeDocument/2006/relationships/image" Target="../media/image4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9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5.png"/><Relationship Id="rId7" Type="http://schemas.openxmlformats.org/officeDocument/2006/relationships/image" Target="../media/image43.png"/><Relationship Id="rId8" Type="http://schemas.openxmlformats.org/officeDocument/2006/relationships/image" Target="../media/image3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1.png"/><Relationship Id="rId4" Type="http://schemas.openxmlformats.org/officeDocument/2006/relationships/image" Target="../media/image5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0.png"/><Relationship Id="rId4" Type="http://schemas.openxmlformats.org/officeDocument/2006/relationships/image" Target="../media/image7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6.png"/><Relationship Id="rId4" Type="http://schemas.openxmlformats.org/officeDocument/2006/relationships/image" Target="../media/image45.png"/><Relationship Id="rId5" Type="http://schemas.openxmlformats.org/officeDocument/2006/relationships/image" Target="../media/image4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4.png"/><Relationship Id="rId4" Type="http://schemas.openxmlformats.org/officeDocument/2006/relationships/image" Target="../media/image50.png"/><Relationship Id="rId5" Type="http://schemas.openxmlformats.org/officeDocument/2006/relationships/image" Target="../media/image5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5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4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7.png"/><Relationship Id="rId4" Type="http://schemas.openxmlformats.org/officeDocument/2006/relationships/image" Target="../media/image69.png"/><Relationship Id="rId5" Type="http://schemas.openxmlformats.org/officeDocument/2006/relationships/image" Target="../media/image65.png"/><Relationship Id="rId6" Type="http://schemas.openxmlformats.org/officeDocument/2006/relationships/image" Target="../media/image72.png"/><Relationship Id="rId7" Type="http://schemas.openxmlformats.org/officeDocument/2006/relationships/image" Target="../media/image59.png"/><Relationship Id="rId8" Type="http://schemas.openxmlformats.org/officeDocument/2006/relationships/image" Target="../media/image7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11.png"/><Relationship Id="rId8" Type="http://schemas.openxmlformats.org/officeDocument/2006/relationships/image" Target="../media/image2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0.png"/><Relationship Id="rId4" Type="http://schemas.openxmlformats.org/officeDocument/2006/relationships/image" Target="../media/image64.png"/><Relationship Id="rId5" Type="http://schemas.openxmlformats.org/officeDocument/2006/relationships/image" Target="../media/image6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1.png"/><Relationship Id="rId4" Type="http://schemas.openxmlformats.org/officeDocument/2006/relationships/image" Target="../media/image63.png"/><Relationship Id="rId5" Type="http://schemas.openxmlformats.org/officeDocument/2006/relationships/image" Target="../media/image6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3.png"/><Relationship Id="rId4" Type="http://schemas.openxmlformats.org/officeDocument/2006/relationships/image" Target="../media/image68.png"/><Relationship Id="rId5" Type="http://schemas.openxmlformats.org/officeDocument/2006/relationships/image" Target="../media/image67.png"/><Relationship Id="rId6" Type="http://schemas.openxmlformats.org/officeDocument/2006/relationships/image" Target="../media/image74.png"/><Relationship Id="rId7" Type="http://schemas.openxmlformats.org/officeDocument/2006/relationships/image" Target="../media/image7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6.png"/><Relationship Id="rId7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Relationship Id="rId4" Type="http://schemas.openxmlformats.org/officeDocument/2006/relationships/image" Target="../media/image3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Relationship Id="rId4" Type="http://schemas.openxmlformats.org/officeDocument/2006/relationships/image" Target="../media/image4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0675" y="78475"/>
            <a:ext cx="22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SM25 </a:t>
            </a:r>
            <a:endParaRPr b="1"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/>
          </a:p>
        </p:txBody>
      </p:sp>
      <p:grpSp>
        <p:nvGrpSpPr>
          <p:cNvPr id="55" name="Google Shape;55;p13"/>
          <p:cNvGrpSpPr/>
          <p:nvPr/>
        </p:nvGrpSpPr>
        <p:grpSpPr>
          <a:xfrm>
            <a:off x="1753625" y="-88464"/>
            <a:ext cx="10970750" cy="9687051"/>
            <a:chOff x="51202" y="-122125"/>
            <a:chExt cx="10970750" cy="9687051"/>
          </a:xfrm>
        </p:grpSpPr>
        <p:sp>
          <p:nvSpPr>
            <p:cNvPr id="56" name="Google Shape;56;p13"/>
            <p:cNvSpPr txBox="1"/>
            <p:nvPr/>
          </p:nvSpPr>
          <p:spPr>
            <a:xfrm>
              <a:off x="201507" y="-24476"/>
              <a:ext cx="10071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000">
                <a:highlight>
                  <a:srgbClr val="FFF2CC"/>
                </a:highlight>
              </a:endParaRPr>
            </a:p>
          </p:txBody>
        </p:sp>
        <p:pic>
          <p:nvPicPr>
            <p:cNvPr id="57" name="Google Shape;57;p13"/>
            <p:cNvPicPr preferRelativeResize="0"/>
            <p:nvPr/>
          </p:nvPicPr>
          <p:blipFill rotWithShape="1">
            <a:blip r:embed="rId3">
              <a:alphaModFix/>
            </a:blip>
            <a:srcRect b="0" l="0" r="7123" t="0"/>
            <a:stretch/>
          </p:blipFill>
          <p:spPr>
            <a:xfrm rot="8720239">
              <a:off x="4365713" y="6977911"/>
              <a:ext cx="1084373" cy="25005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58;p13"/>
            <p:cNvSpPr txBox="1"/>
            <p:nvPr/>
          </p:nvSpPr>
          <p:spPr>
            <a:xfrm>
              <a:off x="3670964" y="6267209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highlight>
                    <a:srgbClr val="FFF2CC"/>
                  </a:highlight>
                </a:rPr>
                <a:t>E</a:t>
              </a:r>
              <a:endParaRPr b="1" sz="4000">
                <a:highlight>
                  <a:srgbClr val="FFF2CC"/>
                </a:highlight>
              </a:endParaRPr>
            </a:p>
          </p:txBody>
        </p:sp>
        <p:pic>
          <p:nvPicPr>
            <p:cNvPr id="59" name="Google Shape;59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9774568">
              <a:off x="422603" y="973625"/>
              <a:ext cx="1050793" cy="2415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Google Shape;60;p13"/>
            <p:cNvSpPr txBox="1"/>
            <p:nvPr/>
          </p:nvSpPr>
          <p:spPr>
            <a:xfrm>
              <a:off x="51202" y="-45928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highlight>
                    <a:srgbClr val="FFF2CC"/>
                  </a:highlight>
                </a:rPr>
                <a:t>F</a:t>
              </a:r>
              <a:endParaRPr b="1" sz="4000">
                <a:highlight>
                  <a:srgbClr val="FFF2CC"/>
                </a:highlight>
              </a:endParaRPr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526256" y="39913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/>
                <a:t>(+1)</a:t>
              </a:r>
              <a:endParaRPr b="1" sz="2300"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3857050" y="9725"/>
              <a:ext cx="1812300" cy="32586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5">
              <a:alphaModFix/>
            </a:blip>
            <a:srcRect b="0" l="8991" r="22939" t="0"/>
            <a:stretch/>
          </p:blipFill>
          <p:spPr>
            <a:xfrm rot="-1165287">
              <a:off x="4195129" y="794514"/>
              <a:ext cx="1030365" cy="2333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13"/>
            <p:cNvPicPr preferRelativeResize="0"/>
            <p:nvPr/>
          </p:nvPicPr>
          <p:blipFill rotWithShape="1">
            <a:blip r:embed="rId6">
              <a:alphaModFix/>
            </a:blip>
            <a:srcRect b="0" l="9722" r="0" t="0"/>
            <a:stretch/>
          </p:blipFill>
          <p:spPr>
            <a:xfrm rot="-1723479">
              <a:off x="4285742" y="4454436"/>
              <a:ext cx="1187491" cy="23931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13"/>
            <p:cNvPicPr preferRelativeResize="0"/>
            <p:nvPr/>
          </p:nvPicPr>
          <p:blipFill rotWithShape="1">
            <a:blip r:embed="rId7">
              <a:alphaModFix/>
            </a:blip>
            <a:srcRect b="0" l="11256" r="20772" t="0"/>
            <a:stretch/>
          </p:blipFill>
          <p:spPr>
            <a:xfrm rot="-1716742">
              <a:off x="9329702" y="4235133"/>
              <a:ext cx="1167619" cy="24888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13"/>
            <p:cNvPicPr preferRelativeResize="0"/>
            <p:nvPr/>
          </p:nvPicPr>
          <p:blipFill rotWithShape="1">
            <a:blip r:embed="rId8">
              <a:alphaModFix/>
            </a:blip>
            <a:srcRect b="0" l="7539" r="17666" t="0"/>
            <a:stretch/>
          </p:blipFill>
          <p:spPr>
            <a:xfrm rot="-995865">
              <a:off x="9255782" y="901392"/>
              <a:ext cx="1077887" cy="24411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Google Shape;67;p13"/>
            <p:cNvSpPr txBox="1"/>
            <p:nvPr/>
          </p:nvSpPr>
          <p:spPr>
            <a:xfrm>
              <a:off x="4073503" y="-107247"/>
              <a:ext cx="4794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B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68" name="Google Shape;68;p13"/>
            <p:cNvSpPr txBox="1"/>
            <p:nvPr/>
          </p:nvSpPr>
          <p:spPr>
            <a:xfrm>
              <a:off x="3873700" y="3341407"/>
              <a:ext cx="4794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D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69" name="Google Shape;69;p13"/>
            <p:cNvSpPr txBox="1"/>
            <p:nvPr/>
          </p:nvSpPr>
          <p:spPr>
            <a:xfrm>
              <a:off x="8631754" y="-122125"/>
              <a:ext cx="4794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A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70" name="Google Shape;70;p13"/>
            <p:cNvSpPr txBox="1"/>
            <p:nvPr/>
          </p:nvSpPr>
          <p:spPr>
            <a:xfrm>
              <a:off x="8798684" y="3340028"/>
              <a:ext cx="4794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C</a:t>
              </a:r>
              <a:endParaRPr b="1" sz="4400">
                <a:highlight>
                  <a:srgbClr val="FFF2CC"/>
                </a:highlight>
              </a:endParaRPr>
            </a:p>
          </p:txBody>
        </p:sp>
        <p:cxnSp>
          <p:nvCxnSpPr>
            <p:cNvPr id="71" name="Google Shape;71;p13"/>
            <p:cNvCxnSpPr>
              <a:stCxn id="63" idx="3"/>
            </p:cNvCxnSpPr>
            <p:nvPr/>
          </p:nvCxnSpPr>
          <p:spPr>
            <a:xfrm flipH="1" rot="10800000">
              <a:off x="5196180" y="1773494"/>
              <a:ext cx="3600600" cy="165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2" name="Google Shape;72;p13"/>
            <p:cNvSpPr txBox="1"/>
            <p:nvPr/>
          </p:nvSpPr>
          <p:spPr>
            <a:xfrm>
              <a:off x="9050654" y="-6553"/>
              <a:ext cx="910200" cy="49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(-1 )</a:t>
              </a:r>
              <a:endParaRPr b="1" sz="2700"/>
            </a:p>
          </p:txBody>
        </p:sp>
        <p:sp>
          <p:nvSpPr>
            <p:cNvPr id="73" name="Google Shape;73;p13"/>
            <p:cNvSpPr txBox="1"/>
            <p:nvPr/>
          </p:nvSpPr>
          <p:spPr>
            <a:xfrm>
              <a:off x="6345331" y="1191575"/>
              <a:ext cx="16083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400">
                  <a:solidFill>
                    <a:schemeClr val="dk1"/>
                  </a:solidFill>
                </a:rPr>
                <a:t>pKa</a:t>
              </a:r>
              <a:r>
                <a:rPr b="1" baseline="-25000" lang="en" sz="2400">
                  <a:solidFill>
                    <a:schemeClr val="dk1"/>
                  </a:solidFill>
                </a:rPr>
                <a:t>BA</a:t>
              </a:r>
              <a:endParaRPr sz="2000"/>
            </a:p>
          </p:txBody>
        </p:sp>
        <p:sp>
          <p:nvSpPr>
            <p:cNvPr id="74" name="Google Shape;74;p13"/>
            <p:cNvSpPr txBox="1"/>
            <p:nvPr/>
          </p:nvSpPr>
          <p:spPr>
            <a:xfrm>
              <a:off x="4552804" y="-30674"/>
              <a:ext cx="910200" cy="49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(0)</a:t>
              </a:r>
              <a:endParaRPr b="1" sz="2700"/>
            </a:p>
          </p:txBody>
        </p:sp>
        <p:sp>
          <p:nvSpPr>
            <p:cNvPr id="75" name="Google Shape;75;p13"/>
            <p:cNvSpPr txBox="1"/>
            <p:nvPr/>
          </p:nvSpPr>
          <p:spPr>
            <a:xfrm>
              <a:off x="4372613" y="3477190"/>
              <a:ext cx="910200" cy="49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(0)</a:t>
              </a:r>
              <a:endParaRPr b="1" sz="2700"/>
            </a:p>
          </p:txBody>
        </p:sp>
        <p:cxnSp>
          <p:nvCxnSpPr>
            <p:cNvPr id="76" name="Google Shape;76;p13"/>
            <p:cNvCxnSpPr/>
            <p:nvPr/>
          </p:nvCxnSpPr>
          <p:spPr>
            <a:xfrm>
              <a:off x="5400166" y="5518045"/>
              <a:ext cx="3504600" cy="570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7" name="Google Shape;77;p13"/>
            <p:cNvSpPr txBox="1"/>
            <p:nvPr/>
          </p:nvSpPr>
          <p:spPr>
            <a:xfrm>
              <a:off x="5449750" y="4939025"/>
              <a:ext cx="12483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400">
                  <a:solidFill>
                    <a:schemeClr val="dk1"/>
                  </a:solidFill>
                </a:rPr>
                <a:t>pKa</a:t>
              </a:r>
              <a:r>
                <a:rPr b="1" baseline="-25000" lang="en" sz="2400">
                  <a:solidFill>
                    <a:schemeClr val="dk1"/>
                  </a:solidFill>
                </a:rPr>
                <a:t>DC</a:t>
              </a:r>
              <a:endParaRPr sz="2000"/>
            </a:p>
          </p:txBody>
        </p:sp>
        <p:cxnSp>
          <p:nvCxnSpPr>
            <p:cNvPr id="78" name="Google Shape;78;p13"/>
            <p:cNvCxnSpPr>
              <a:endCxn id="66" idx="1"/>
            </p:cNvCxnSpPr>
            <p:nvPr/>
          </p:nvCxnSpPr>
          <p:spPr>
            <a:xfrm flipH="1" rot="10800000">
              <a:off x="5238438" y="2275936"/>
              <a:ext cx="4039800" cy="25650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9" name="Google Shape;79;p13"/>
            <p:cNvSpPr txBox="1"/>
            <p:nvPr/>
          </p:nvSpPr>
          <p:spPr>
            <a:xfrm rot="-7809">
              <a:off x="6182311" y="3910555"/>
              <a:ext cx="1320603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400">
                  <a:solidFill>
                    <a:schemeClr val="dk1"/>
                  </a:solidFill>
                </a:rPr>
                <a:t>pKa</a:t>
              </a:r>
              <a:r>
                <a:rPr b="1" baseline="-25000" lang="en" sz="2400">
                  <a:solidFill>
                    <a:schemeClr val="dk1"/>
                  </a:solidFill>
                </a:rPr>
                <a:t>DA</a:t>
              </a:r>
              <a:endParaRPr sz="2000"/>
            </a:p>
          </p:txBody>
        </p:sp>
        <p:cxnSp>
          <p:nvCxnSpPr>
            <p:cNvPr id="80" name="Google Shape;80;p13"/>
            <p:cNvCxnSpPr>
              <a:stCxn id="63" idx="2"/>
            </p:cNvCxnSpPr>
            <p:nvPr/>
          </p:nvCxnSpPr>
          <p:spPr>
            <a:xfrm>
              <a:off x="5098281" y="3061694"/>
              <a:ext cx="3671400" cy="14286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1" name="Google Shape;81;p13"/>
            <p:cNvSpPr txBox="1"/>
            <p:nvPr/>
          </p:nvSpPr>
          <p:spPr>
            <a:xfrm rot="-7762">
              <a:off x="5645516" y="2802975"/>
              <a:ext cx="1461604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400">
                  <a:solidFill>
                    <a:schemeClr val="dk1"/>
                  </a:solidFill>
                </a:rPr>
                <a:t>pKa</a:t>
              </a:r>
              <a:r>
                <a:rPr b="1" baseline="-25000" lang="en" sz="2400">
                  <a:solidFill>
                    <a:schemeClr val="dk1"/>
                  </a:solidFill>
                </a:rPr>
                <a:t>BC</a:t>
              </a:r>
              <a:endParaRPr sz="2000"/>
            </a:p>
          </p:txBody>
        </p:sp>
        <p:sp>
          <p:nvSpPr>
            <p:cNvPr id="82" name="Google Shape;82;p13"/>
            <p:cNvSpPr txBox="1"/>
            <p:nvPr/>
          </p:nvSpPr>
          <p:spPr>
            <a:xfrm>
              <a:off x="8802852" y="3968625"/>
              <a:ext cx="14898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SM25_micro001</a:t>
              </a:r>
              <a:endParaRPr/>
            </a:p>
          </p:txBody>
        </p:sp>
        <p:sp>
          <p:nvSpPr>
            <p:cNvPr id="83" name="Google Shape;83;p13"/>
            <p:cNvSpPr txBox="1"/>
            <p:nvPr/>
          </p:nvSpPr>
          <p:spPr>
            <a:xfrm>
              <a:off x="3921102" y="4074600"/>
              <a:ext cx="16806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SM25_micro002</a:t>
              </a:r>
              <a:endParaRPr/>
            </a:p>
          </p:txBody>
        </p:sp>
        <p:sp>
          <p:nvSpPr>
            <p:cNvPr id="84" name="Google Shape;84;p13"/>
            <p:cNvSpPr txBox="1"/>
            <p:nvPr/>
          </p:nvSpPr>
          <p:spPr>
            <a:xfrm>
              <a:off x="8684299" y="622025"/>
              <a:ext cx="16083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SM25_micro003</a:t>
              </a:r>
              <a:endParaRPr/>
            </a:p>
          </p:txBody>
        </p:sp>
        <p:sp>
          <p:nvSpPr>
            <p:cNvPr id="85" name="Google Shape;85;p13"/>
            <p:cNvSpPr txBox="1"/>
            <p:nvPr/>
          </p:nvSpPr>
          <p:spPr>
            <a:xfrm>
              <a:off x="4076337" y="548010"/>
              <a:ext cx="1593000" cy="39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SM25_micro000</a:t>
              </a:r>
              <a:endParaRPr/>
            </a:p>
          </p:txBody>
        </p:sp>
        <p:cxnSp>
          <p:nvCxnSpPr>
            <p:cNvPr id="86" name="Google Shape;86;p13"/>
            <p:cNvCxnSpPr/>
            <p:nvPr/>
          </p:nvCxnSpPr>
          <p:spPr>
            <a:xfrm flipH="1" rot="10800000">
              <a:off x="6002425" y="6299650"/>
              <a:ext cx="3340800" cy="22872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7" name="Google Shape;87;p13"/>
            <p:cNvSpPr txBox="1"/>
            <p:nvPr/>
          </p:nvSpPr>
          <p:spPr>
            <a:xfrm>
              <a:off x="7510220" y="7309475"/>
              <a:ext cx="16806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400">
                  <a:solidFill>
                    <a:schemeClr val="dk1"/>
                  </a:solidFill>
                </a:rPr>
                <a:t>pKa</a:t>
              </a:r>
              <a:r>
                <a:rPr b="1" baseline="-25000" lang="en" sz="2400">
                  <a:solidFill>
                    <a:schemeClr val="dk1"/>
                  </a:solidFill>
                </a:rPr>
                <a:t>EC</a:t>
              </a:r>
              <a:endParaRPr sz="2000"/>
            </a:p>
          </p:txBody>
        </p:sp>
        <p:cxnSp>
          <p:nvCxnSpPr>
            <p:cNvPr id="88" name="Google Shape;88;p13"/>
            <p:cNvCxnSpPr/>
            <p:nvPr/>
          </p:nvCxnSpPr>
          <p:spPr>
            <a:xfrm flipH="1" rot="10800000">
              <a:off x="5721725" y="2653875"/>
              <a:ext cx="3585300" cy="50526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9" name="Google Shape;89;p13"/>
            <p:cNvSpPr txBox="1"/>
            <p:nvPr/>
          </p:nvSpPr>
          <p:spPr>
            <a:xfrm>
              <a:off x="6182295" y="6691625"/>
              <a:ext cx="16806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400">
                  <a:solidFill>
                    <a:schemeClr val="dk1"/>
                  </a:solidFill>
                </a:rPr>
                <a:t>pKa</a:t>
              </a:r>
              <a:r>
                <a:rPr b="1" baseline="-25000" lang="en" sz="2400">
                  <a:solidFill>
                    <a:schemeClr val="dk1"/>
                  </a:solidFill>
                </a:rPr>
                <a:t>EA</a:t>
              </a:r>
              <a:endParaRPr sz="2000"/>
            </a:p>
          </p:txBody>
        </p:sp>
        <p:cxnSp>
          <p:nvCxnSpPr>
            <p:cNvPr id="90" name="Google Shape;90;p13"/>
            <p:cNvCxnSpPr/>
            <p:nvPr/>
          </p:nvCxnSpPr>
          <p:spPr>
            <a:xfrm flipH="1" rot="10800000">
              <a:off x="1314175" y="1760975"/>
              <a:ext cx="2641200" cy="129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1" name="Google Shape;91;p13"/>
            <p:cNvSpPr txBox="1"/>
            <p:nvPr/>
          </p:nvSpPr>
          <p:spPr>
            <a:xfrm>
              <a:off x="1906831" y="1178825"/>
              <a:ext cx="16083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400">
                  <a:solidFill>
                    <a:schemeClr val="dk1"/>
                  </a:solidFill>
                </a:rPr>
                <a:t>pKa</a:t>
              </a:r>
              <a:r>
                <a:rPr b="1" baseline="-25000" lang="en" sz="2400">
                  <a:solidFill>
                    <a:schemeClr val="dk1"/>
                  </a:solidFill>
                </a:rPr>
                <a:t>FB</a:t>
              </a:r>
              <a:endParaRPr sz="2000"/>
            </a:p>
          </p:txBody>
        </p:sp>
        <p:cxnSp>
          <p:nvCxnSpPr>
            <p:cNvPr id="92" name="Google Shape;92;p13"/>
            <p:cNvCxnSpPr>
              <a:endCxn id="83" idx="1"/>
            </p:cNvCxnSpPr>
            <p:nvPr/>
          </p:nvCxnSpPr>
          <p:spPr>
            <a:xfrm>
              <a:off x="1435002" y="2191050"/>
              <a:ext cx="2486100" cy="20616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3" name="Google Shape;93;p13"/>
            <p:cNvSpPr txBox="1"/>
            <p:nvPr/>
          </p:nvSpPr>
          <p:spPr>
            <a:xfrm>
              <a:off x="2324956" y="2472713"/>
              <a:ext cx="16083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400">
                  <a:solidFill>
                    <a:schemeClr val="dk1"/>
                  </a:solidFill>
                </a:rPr>
                <a:t>pKa</a:t>
              </a:r>
              <a:r>
                <a:rPr b="1" baseline="-25000" lang="en" sz="2400">
                  <a:solidFill>
                    <a:schemeClr val="dk1"/>
                  </a:solidFill>
                </a:rPr>
                <a:t>FD</a:t>
              </a:r>
              <a:endParaRPr sz="2000"/>
            </a:p>
          </p:txBody>
        </p:sp>
        <p:cxnSp>
          <p:nvCxnSpPr>
            <p:cNvPr id="94" name="Google Shape;94;p13"/>
            <p:cNvCxnSpPr>
              <a:endCxn id="58" idx="1"/>
            </p:cNvCxnSpPr>
            <p:nvPr/>
          </p:nvCxnSpPr>
          <p:spPr>
            <a:xfrm>
              <a:off x="1415564" y="3309359"/>
              <a:ext cx="2255400" cy="31809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5" name="Google Shape;95;p13"/>
            <p:cNvSpPr txBox="1"/>
            <p:nvPr/>
          </p:nvSpPr>
          <p:spPr>
            <a:xfrm>
              <a:off x="1513406" y="4558025"/>
              <a:ext cx="16083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400">
                  <a:solidFill>
                    <a:schemeClr val="dk1"/>
                  </a:solidFill>
                </a:rPr>
                <a:t>pKa</a:t>
              </a:r>
              <a:r>
                <a:rPr b="1" baseline="-25000" lang="en" sz="2400">
                  <a:solidFill>
                    <a:schemeClr val="dk1"/>
                  </a:solidFill>
                </a:rPr>
                <a:t>FE</a:t>
              </a:r>
              <a:endParaRPr sz="2000"/>
            </a:p>
          </p:txBody>
        </p:sp>
        <p:sp>
          <p:nvSpPr>
            <p:cNvPr id="96" name="Google Shape;96;p13"/>
            <p:cNvSpPr txBox="1"/>
            <p:nvPr/>
          </p:nvSpPr>
          <p:spPr>
            <a:xfrm>
              <a:off x="9306254" y="3453284"/>
              <a:ext cx="910200" cy="49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(-1 )</a:t>
              </a:r>
              <a:endParaRPr b="1" sz="2700"/>
            </a:p>
          </p:txBody>
        </p:sp>
        <p:sp>
          <p:nvSpPr>
            <p:cNvPr id="97" name="Google Shape;97;p13"/>
            <p:cNvSpPr txBox="1"/>
            <p:nvPr/>
          </p:nvSpPr>
          <p:spPr>
            <a:xfrm>
              <a:off x="4146019" y="6353050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/>
                <a:t>(0)</a:t>
              </a:r>
              <a:endParaRPr b="1" sz="2300"/>
            </a:p>
          </p:txBody>
        </p:sp>
        <p:sp>
          <p:nvSpPr>
            <p:cNvPr id="98" name="Google Shape;98;p13"/>
            <p:cNvSpPr txBox="1"/>
            <p:nvPr/>
          </p:nvSpPr>
          <p:spPr>
            <a:xfrm>
              <a:off x="3750850" y="6965825"/>
              <a:ext cx="1747800" cy="6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SM25_micro004</a:t>
              </a:r>
              <a:endParaRPr/>
            </a:p>
          </p:txBody>
        </p:sp>
        <p:sp>
          <p:nvSpPr>
            <p:cNvPr id="99" name="Google Shape;99;p13"/>
            <p:cNvSpPr txBox="1"/>
            <p:nvPr/>
          </p:nvSpPr>
          <p:spPr>
            <a:xfrm>
              <a:off x="82825" y="622025"/>
              <a:ext cx="1747800" cy="6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SM25_micro005</a:t>
              </a:r>
              <a:endParaRPr/>
            </a:p>
          </p:txBody>
        </p:sp>
      </p:grp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"/>
          <p:cNvSpPr txBox="1"/>
          <p:nvPr/>
        </p:nvSpPr>
        <p:spPr>
          <a:xfrm>
            <a:off x="6092400" y="280325"/>
            <a:ext cx="1531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SM34</a:t>
            </a:r>
            <a:endParaRPr b="1" sz="3300"/>
          </a:p>
        </p:txBody>
      </p:sp>
      <p:grpSp>
        <p:nvGrpSpPr>
          <p:cNvPr id="309" name="Google Shape;309;p22"/>
          <p:cNvGrpSpPr/>
          <p:nvPr/>
        </p:nvGrpSpPr>
        <p:grpSpPr>
          <a:xfrm>
            <a:off x="2003804" y="2864642"/>
            <a:ext cx="9708392" cy="3414715"/>
            <a:chOff x="1634675" y="2041185"/>
            <a:chExt cx="9708392" cy="3414715"/>
          </a:xfrm>
        </p:grpSpPr>
        <p:sp>
          <p:nvSpPr>
            <p:cNvPr id="310" name="Google Shape;310;p22"/>
            <p:cNvSpPr/>
            <p:nvPr/>
          </p:nvSpPr>
          <p:spPr>
            <a:xfrm>
              <a:off x="1634675" y="2167000"/>
              <a:ext cx="4472700" cy="32889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2"/>
            <p:cNvSpPr txBox="1"/>
            <p:nvPr/>
          </p:nvSpPr>
          <p:spPr>
            <a:xfrm>
              <a:off x="4864956" y="2341658"/>
              <a:ext cx="594900" cy="53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312" name="Google Shape;312;p22"/>
            <p:cNvSpPr txBox="1"/>
            <p:nvPr/>
          </p:nvSpPr>
          <p:spPr>
            <a:xfrm>
              <a:off x="2342014" y="2151395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B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313" name="Google Shape;313;p22"/>
            <p:cNvSpPr txBox="1"/>
            <p:nvPr/>
          </p:nvSpPr>
          <p:spPr>
            <a:xfrm>
              <a:off x="8731861" y="2041185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A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314" name="Google Shape;314;p22"/>
            <p:cNvSpPr txBox="1"/>
            <p:nvPr/>
          </p:nvSpPr>
          <p:spPr>
            <a:xfrm>
              <a:off x="9307681" y="214238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(-1 )</a:t>
              </a:r>
              <a:endParaRPr b="1" sz="2700"/>
            </a:p>
          </p:txBody>
        </p:sp>
        <p:sp>
          <p:nvSpPr>
            <p:cNvPr id="315" name="Google Shape;315;p22"/>
            <p:cNvSpPr txBox="1"/>
            <p:nvPr/>
          </p:nvSpPr>
          <p:spPr>
            <a:xfrm>
              <a:off x="2924881" y="221858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(0)</a:t>
              </a:r>
              <a:endParaRPr b="1" sz="2700"/>
            </a:p>
          </p:txBody>
        </p:sp>
        <p:cxnSp>
          <p:nvCxnSpPr>
            <p:cNvPr id="316" name="Google Shape;316;p22"/>
            <p:cNvCxnSpPr/>
            <p:nvPr/>
          </p:nvCxnSpPr>
          <p:spPr>
            <a:xfrm flipH="1" rot="10800000">
              <a:off x="5180152" y="4080741"/>
              <a:ext cx="3614400" cy="153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17" name="Google Shape;317;p22"/>
            <p:cNvSpPr txBox="1"/>
            <p:nvPr/>
          </p:nvSpPr>
          <p:spPr>
            <a:xfrm>
              <a:off x="6485375" y="3280900"/>
              <a:ext cx="11850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BA</a:t>
              </a:r>
              <a:endParaRPr sz="1900"/>
            </a:p>
          </p:txBody>
        </p:sp>
        <p:sp>
          <p:nvSpPr>
            <p:cNvPr id="318" name="Google Shape;318;p22"/>
            <p:cNvSpPr txBox="1"/>
            <p:nvPr/>
          </p:nvSpPr>
          <p:spPr>
            <a:xfrm>
              <a:off x="2444125" y="2987200"/>
              <a:ext cx="1494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SM34_micro000</a:t>
              </a:r>
              <a:endParaRPr/>
            </a:p>
          </p:txBody>
        </p:sp>
        <p:sp>
          <p:nvSpPr>
            <p:cNvPr id="319" name="Google Shape;319;p22"/>
            <p:cNvSpPr txBox="1"/>
            <p:nvPr/>
          </p:nvSpPr>
          <p:spPr>
            <a:xfrm>
              <a:off x="8854275" y="3002800"/>
              <a:ext cx="1494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SM34_micro001</a:t>
              </a:r>
              <a:endParaRPr/>
            </a:p>
          </p:txBody>
        </p:sp>
        <p:pic>
          <p:nvPicPr>
            <p:cNvPr id="320" name="Google Shape;320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12600" y="3433300"/>
              <a:ext cx="2352351" cy="19424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46950" y="3433300"/>
              <a:ext cx="2396117" cy="2022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2" name="Google Shape;322;p22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3"/>
          <p:cNvSpPr txBox="1"/>
          <p:nvPr/>
        </p:nvSpPr>
        <p:spPr>
          <a:xfrm>
            <a:off x="115625" y="104525"/>
            <a:ext cx="1547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SM35</a:t>
            </a:r>
            <a:endParaRPr b="1"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/>
          </a:p>
        </p:txBody>
      </p:sp>
      <p:grpSp>
        <p:nvGrpSpPr>
          <p:cNvPr id="328" name="Google Shape;328;p23"/>
          <p:cNvGrpSpPr/>
          <p:nvPr/>
        </p:nvGrpSpPr>
        <p:grpSpPr>
          <a:xfrm>
            <a:off x="3813713" y="41518"/>
            <a:ext cx="6088575" cy="9060964"/>
            <a:chOff x="55825" y="69575"/>
            <a:chExt cx="6088575" cy="9060964"/>
          </a:xfrm>
        </p:grpSpPr>
        <p:sp>
          <p:nvSpPr>
            <p:cNvPr id="329" name="Google Shape;329;p23"/>
            <p:cNvSpPr/>
            <p:nvPr/>
          </p:nvSpPr>
          <p:spPr>
            <a:xfrm>
              <a:off x="76200" y="76200"/>
              <a:ext cx="2280900" cy="33456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3"/>
            <p:cNvSpPr txBox="1"/>
            <p:nvPr/>
          </p:nvSpPr>
          <p:spPr>
            <a:xfrm>
              <a:off x="55825" y="69575"/>
              <a:ext cx="6120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B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331" name="Google Shape;331;p23"/>
            <p:cNvSpPr txBox="1"/>
            <p:nvPr/>
          </p:nvSpPr>
          <p:spPr>
            <a:xfrm>
              <a:off x="132025" y="5728794"/>
              <a:ext cx="6120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D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332" name="Google Shape;332;p23"/>
            <p:cNvSpPr txBox="1"/>
            <p:nvPr/>
          </p:nvSpPr>
          <p:spPr>
            <a:xfrm>
              <a:off x="3549671" y="69589"/>
              <a:ext cx="6120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A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333" name="Google Shape;333;p23"/>
            <p:cNvSpPr txBox="1"/>
            <p:nvPr/>
          </p:nvSpPr>
          <p:spPr>
            <a:xfrm>
              <a:off x="3483350" y="5792678"/>
              <a:ext cx="6120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C</a:t>
              </a:r>
              <a:endParaRPr b="1" sz="4400">
                <a:highlight>
                  <a:srgbClr val="FFF2CC"/>
                </a:highlight>
              </a:endParaRPr>
            </a:p>
          </p:txBody>
        </p:sp>
        <p:pic>
          <p:nvPicPr>
            <p:cNvPr id="334" name="Google Shape;334;p23"/>
            <p:cNvPicPr preferRelativeResize="0"/>
            <p:nvPr/>
          </p:nvPicPr>
          <p:blipFill rotWithShape="1">
            <a:blip r:embed="rId3">
              <a:alphaModFix/>
            </a:blip>
            <a:srcRect b="0" l="4443" r="0" t="0"/>
            <a:stretch/>
          </p:blipFill>
          <p:spPr>
            <a:xfrm>
              <a:off x="219500" y="1021975"/>
              <a:ext cx="1925617" cy="21696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5" name="Google Shape;335;p23"/>
            <p:cNvSpPr txBox="1"/>
            <p:nvPr/>
          </p:nvSpPr>
          <p:spPr>
            <a:xfrm>
              <a:off x="466510" y="157737"/>
              <a:ext cx="1091700" cy="6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(0)</a:t>
              </a:r>
              <a:endParaRPr b="1" sz="2700"/>
            </a:p>
          </p:txBody>
        </p:sp>
        <p:pic>
          <p:nvPicPr>
            <p:cNvPr id="336" name="Google Shape;336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702730" y="1091952"/>
              <a:ext cx="1925617" cy="20740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" name="Google Shape;337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3674" y="7005726"/>
              <a:ext cx="1971982" cy="2074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625883" y="7005736"/>
              <a:ext cx="1925617" cy="21248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Google Shape;339;p23"/>
            <p:cNvSpPr txBox="1"/>
            <p:nvPr/>
          </p:nvSpPr>
          <p:spPr>
            <a:xfrm>
              <a:off x="4077101" y="157742"/>
              <a:ext cx="1091700" cy="6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(-1)</a:t>
              </a:r>
              <a:endParaRPr b="1" sz="2700"/>
            </a:p>
          </p:txBody>
        </p:sp>
        <p:sp>
          <p:nvSpPr>
            <p:cNvPr id="340" name="Google Shape;340;p23"/>
            <p:cNvSpPr txBox="1"/>
            <p:nvPr/>
          </p:nvSpPr>
          <p:spPr>
            <a:xfrm>
              <a:off x="661639" y="5865023"/>
              <a:ext cx="1091700" cy="6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(0)</a:t>
              </a:r>
              <a:endParaRPr b="1" sz="2700"/>
            </a:p>
          </p:txBody>
        </p:sp>
        <p:sp>
          <p:nvSpPr>
            <p:cNvPr id="341" name="Google Shape;341;p23"/>
            <p:cNvSpPr txBox="1"/>
            <p:nvPr/>
          </p:nvSpPr>
          <p:spPr>
            <a:xfrm>
              <a:off x="4009267" y="5955098"/>
              <a:ext cx="1091700" cy="6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(-1)</a:t>
              </a:r>
              <a:endParaRPr b="1" sz="2700"/>
            </a:p>
          </p:txBody>
        </p:sp>
        <p:cxnSp>
          <p:nvCxnSpPr>
            <p:cNvPr id="342" name="Google Shape;342;p23"/>
            <p:cNvCxnSpPr>
              <a:stCxn id="334" idx="3"/>
              <a:endCxn id="336" idx="1"/>
            </p:cNvCxnSpPr>
            <p:nvPr/>
          </p:nvCxnSpPr>
          <p:spPr>
            <a:xfrm>
              <a:off x="2145117" y="2106789"/>
              <a:ext cx="1557600" cy="222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3" name="Google Shape;343;p23"/>
            <p:cNvCxnSpPr/>
            <p:nvPr/>
          </p:nvCxnSpPr>
          <p:spPr>
            <a:xfrm>
              <a:off x="2251874" y="8085388"/>
              <a:ext cx="1547700" cy="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4" name="Google Shape;344;p23"/>
            <p:cNvSpPr txBox="1"/>
            <p:nvPr/>
          </p:nvSpPr>
          <p:spPr>
            <a:xfrm>
              <a:off x="2352388" y="1271825"/>
              <a:ext cx="11850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BA</a:t>
              </a:r>
              <a:endParaRPr sz="1900"/>
            </a:p>
          </p:txBody>
        </p:sp>
        <p:sp>
          <p:nvSpPr>
            <p:cNvPr id="345" name="Google Shape;345;p23"/>
            <p:cNvSpPr txBox="1"/>
            <p:nvPr/>
          </p:nvSpPr>
          <p:spPr>
            <a:xfrm>
              <a:off x="2499538" y="7515400"/>
              <a:ext cx="11850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DC</a:t>
              </a:r>
              <a:endParaRPr sz="1900"/>
            </a:p>
          </p:txBody>
        </p:sp>
        <p:sp>
          <p:nvSpPr>
            <p:cNvPr id="346" name="Google Shape;346;p23"/>
            <p:cNvSpPr txBox="1"/>
            <p:nvPr/>
          </p:nvSpPr>
          <p:spPr>
            <a:xfrm rot="-8457">
              <a:off x="903814" y="4690306"/>
              <a:ext cx="1219504" cy="50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400">
                  <a:solidFill>
                    <a:schemeClr val="dk1"/>
                  </a:solidFill>
                </a:rPr>
                <a:t>pKa</a:t>
              </a:r>
              <a:r>
                <a:rPr b="1" baseline="-25000" lang="en" sz="2400">
                  <a:solidFill>
                    <a:schemeClr val="dk1"/>
                  </a:solidFill>
                </a:rPr>
                <a:t>DA</a:t>
              </a:r>
              <a:endParaRPr sz="2000"/>
            </a:p>
          </p:txBody>
        </p:sp>
        <p:sp>
          <p:nvSpPr>
            <p:cNvPr id="347" name="Google Shape;347;p23"/>
            <p:cNvSpPr txBox="1"/>
            <p:nvPr/>
          </p:nvSpPr>
          <p:spPr>
            <a:xfrm rot="-8457">
              <a:off x="1954139" y="3375356"/>
              <a:ext cx="1219504" cy="50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400">
                  <a:solidFill>
                    <a:schemeClr val="dk1"/>
                  </a:solidFill>
                </a:rPr>
                <a:t>pKa</a:t>
              </a:r>
              <a:r>
                <a:rPr b="1" baseline="-25000" lang="en" sz="2400">
                  <a:solidFill>
                    <a:schemeClr val="dk1"/>
                  </a:solidFill>
                </a:rPr>
                <a:t>BC</a:t>
              </a:r>
              <a:endParaRPr sz="2000"/>
            </a:p>
          </p:txBody>
        </p:sp>
        <p:cxnSp>
          <p:nvCxnSpPr>
            <p:cNvPr id="348" name="Google Shape;348;p23"/>
            <p:cNvCxnSpPr>
              <a:stCxn id="340" idx="0"/>
              <a:endCxn id="336" idx="2"/>
            </p:cNvCxnSpPr>
            <p:nvPr/>
          </p:nvCxnSpPr>
          <p:spPr>
            <a:xfrm flipH="1" rot="10800000">
              <a:off x="1207489" y="3165923"/>
              <a:ext cx="3458100" cy="26991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9" name="Google Shape;349;p23"/>
            <p:cNvCxnSpPr>
              <a:stCxn id="334" idx="2"/>
              <a:endCxn id="333" idx="0"/>
            </p:cNvCxnSpPr>
            <p:nvPr/>
          </p:nvCxnSpPr>
          <p:spPr>
            <a:xfrm>
              <a:off x="1182308" y="3191603"/>
              <a:ext cx="2607000" cy="26010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50" name="Google Shape;350;p23"/>
            <p:cNvSpPr txBox="1"/>
            <p:nvPr/>
          </p:nvSpPr>
          <p:spPr>
            <a:xfrm>
              <a:off x="76200" y="740050"/>
              <a:ext cx="1621800" cy="50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SM35_micro000</a:t>
              </a:r>
              <a:endParaRPr/>
            </a:p>
          </p:txBody>
        </p:sp>
        <p:sp>
          <p:nvSpPr>
            <p:cNvPr id="351" name="Google Shape;351;p23"/>
            <p:cNvSpPr txBox="1"/>
            <p:nvPr/>
          </p:nvSpPr>
          <p:spPr>
            <a:xfrm>
              <a:off x="3631025" y="740050"/>
              <a:ext cx="1621800" cy="50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SM35_micro001</a:t>
              </a:r>
              <a:endParaRPr/>
            </a:p>
          </p:txBody>
        </p:sp>
        <p:sp>
          <p:nvSpPr>
            <p:cNvPr id="352" name="Google Shape;352;p23"/>
            <p:cNvSpPr txBox="1"/>
            <p:nvPr/>
          </p:nvSpPr>
          <p:spPr>
            <a:xfrm>
              <a:off x="210075" y="6540213"/>
              <a:ext cx="2607000" cy="9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SM35_micro002</a:t>
              </a:r>
              <a:endParaRPr/>
            </a:p>
          </p:txBody>
        </p:sp>
        <p:sp>
          <p:nvSpPr>
            <p:cNvPr id="353" name="Google Shape;353;p23"/>
            <p:cNvSpPr txBox="1"/>
            <p:nvPr/>
          </p:nvSpPr>
          <p:spPr>
            <a:xfrm>
              <a:off x="3537400" y="6575563"/>
              <a:ext cx="2607000" cy="9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SM35_micro003</a:t>
              </a:r>
              <a:endParaRPr/>
            </a:p>
          </p:txBody>
        </p:sp>
      </p:grpSp>
      <p:sp>
        <p:nvSpPr>
          <p:cNvPr id="354" name="Google Shape;354;p23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"/>
          <p:cNvSpPr txBox="1"/>
          <p:nvPr/>
        </p:nvSpPr>
        <p:spPr>
          <a:xfrm>
            <a:off x="137500" y="140850"/>
            <a:ext cx="1661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SM36</a:t>
            </a:r>
            <a:endParaRPr b="1" sz="3300"/>
          </a:p>
        </p:txBody>
      </p:sp>
      <p:grpSp>
        <p:nvGrpSpPr>
          <p:cNvPr id="360" name="Google Shape;360;p24"/>
          <p:cNvGrpSpPr/>
          <p:nvPr/>
        </p:nvGrpSpPr>
        <p:grpSpPr>
          <a:xfrm>
            <a:off x="3836839" y="415490"/>
            <a:ext cx="6042322" cy="8313019"/>
            <a:chOff x="-64973" y="106485"/>
            <a:chExt cx="6042322" cy="8313019"/>
          </a:xfrm>
        </p:grpSpPr>
        <p:sp>
          <p:nvSpPr>
            <p:cNvPr id="361" name="Google Shape;361;p24"/>
            <p:cNvSpPr/>
            <p:nvPr/>
          </p:nvSpPr>
          <p:spPr>
            <a:xfrm>
              <a:off x="-6900" y="186650"/>
              <a:ext cx="2608800" cy="36639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4"/>
            <p:cNvSpPr txBox="1"/>
            <p:nvPr/>
          </p:nvSpPr>
          <p:spPr>
            <a:xfrm>
              <a:off x="14" y="127920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B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363" name="Google Shape;363;p24"/>
            <p:cNvSpPr txBox="1"/>
            <p:nvPr/>
          </p:nvSpPr>
          <p:spPr>
            <a:xfrm>
              <a:off x="-64973" y="4876797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D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364" name="Google Shape;364;p24"/>
            <p:cNvSpPr txBox="1"/>
            <p:nvPr/>
          </p:nvSpPr>
          <p:spPr>
            <a:xfrm>
              <a:off x="3533036" y="106485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A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365" name="Google Shape;365;p24"/>
            <p:cNvSpPr txBox="1"/>
            <p:nvPr/>
          </p:nvSpPr>
          <p:spPr>
            <a:xfrm>
              <a:off x="3657423" y="4874810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C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366" name="Google Shape;366;p24"/>
            <p:cNvSpPr txBox="1"/>
            <p:nvPr/>
          </p:nvSpPr>
          <p:spPr>
            <a:xfrm>
              <a:off x="4002863" y="27298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(-1 )</a:t>
              </a:r>
              <a:endParaRPr b="1" sz="2700"/>
            </a:p>
          </p:txBody>
        </p:sp>
        <p:sp>
          <p:nvSpPr>
            <p:cNvPr id="367" name="Google Shape;367;p24"/>
            <p:cNvSpPr txBox="1"/>
            <p:nvPr/>
          </p:nvSpPr>
          <p:spPr>
            <a:xfrm>
              <a:off x="4162463" y="495298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(-1 )</a:t>
              </a:r>
              <a:endParaRPr b="1" sz="2700"/>
            </a:p>
          </p:txBody>
        </p:sp>
        <p:sp>
          <p:nvSpPr>
            <p:cNvPr id="368" name="Google Shape;368;p24"/>
            <p:cNvSpPr txBox="1"/>
            <p:nvPr/>
          </p:nvSpPr>
          <p:spPr>
            <a:xfrm>
              <a:off x="2420400" y="1609800"/>
              <a:ext cx="1296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400">
                  <a:solidFill>
                    <a:schemeClr val="dk1"/>
                  </a:solidFill>
                </a:rPr>
                <a:t>pKa</a:t>
              </a:r>
              <a:r>
                <a:rPr b="1" baseline="-25000" lang="en" sz="2400">
                  <a:solidFill>
                    <a:schemeClr val="dk1"/>
                  </a:solidFill>
                </a:rPr>
                <a:t>BA</a:t>
              </a:r>
              <a:endParaRPr sz="2000"/>
            </a:p>
          </p:txBody>
        </p:sp>
        <p:sp>
          <p:nvSpPr>
            <p:cNvPr id="369" name="Google Shape;369;p24"/>
            <p:cNvSpPr txBox="1"/>
            <p:nvPr/>
          </p:nvSpPr>
          <p:spPr>
            <a:xfrm>
              <a:off x="448181" y="23823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(0)</a:t>
              </a:r>
              <a:endParaRPr b="1" sz="2700"/>
            </a:p>
          </p:txBody>
        </p:sp>
        <p:sp>
          <p:nvSpPr>
            <p:cNvPr id="370" name="Google Shape;370;p24"/>
            <p:cNvSpPr txBox="1"/>
            <p:nvPr/>
          </p:nvSpPr>
          <p:spPr>
            <a:xfrm>
              <a:off x="410081" y="496263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(0)</a:t>
              </a:r>
              <a:endParaRPr b="1" sz="2700"/>
            </a:p>
          </p:txBody>
        </p:sp>
        <p:cxnSp>
          <p:nvCxnSpPr>
            <p:cNvPr id="371" name="Google Shape;371;p24"/>
            <p:cNvCxnSpPr/>
            <p:nvPr/>
          </p:nvCxnSpPr>
          <p:spPr>
            <a:xfrm flipH="1" rot="10800000">
              <a:off x="2386550" y="7631200"/>
              <a:ext cx="1230000" cy="45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72" name="Google Shape;372;p24"/>
            <p:cNvSpPr txBox="1"/>
            <p:nvPr/>
          </p:nvSpPr>
          <p:spPr>
            <a:xfrm>
              <a:off x="2420188" y="6958900"/>
              <a:ext cx="12483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400">
                  <a:solidFill>
                    <a:schemeClr val="dk1"/>
                  </a:solidFill>
                </a:rPr>
                <a:t>pKa</a:t>
              </a:r>
              <a:r>
                <a:rPr b="1" baseline="-25000" lang="en" sz="2400">
                  <a:solidFill>
                    <a:schemeClr val="dk1"/>
                  </a:solidFill>
                </a:rPr>
                <a:t>DC</a:t>
              </a:r>
              <a:endParaRPr sz="2000"/>
            </a:p>
          </p:txBody>
        </p:sp>
        <p:cxnSp>
          <p:nvCxnSpPr>
            <p:cNvPr id="373" name="Google Shape;373;p24"/>
            <p:cNvCxnSpPr>
              <a:stCxn id="370" idx="0"/>
            </p:cNvCxnSpPr>
            <p:nvPr/>
          </p:nvCxnSpPr>
          <p:spPr>
            <a:xfrm flipH="1" rot="10800000">
              <a:off x="1034231" y="3585338"/>
              <a:ext cx="3456900" cy="13773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74" name="Google Shape;374;p24"/>
            <p:cNvSpPr txBox="1"/>
            <p:nvPr/>
          </p:nvSpPr>
          <p:spPr>
            <a:xfrm rot="-8457">
              <a:off x="1475964" y="4509069"/>
              <a:ext cx="1219504" cy="50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400">
                  <a:solidFill>
                    <a:schemeClr val="dk1"/>
                  </a:solidFill>
                </a:rPr>
                <a:t>pKa</a:t>
              </a:r>
              <a:r>
                <a:rPr b="1" baseline="-25000" lang="en" sz="2400">
                  <a:solidFill>
                    <a:schemeClr val="dk1"/>
                  </a:solidFill>
                </a:rPr>
                <a:t>DA</a:t>
              </a:r>
              <a:endParaRPr sz="2000"/>
            </a:p>
          </p:txBody>
        </p:sp>
        <p:cxnSp>
          <p:nvCxnSpPr>
            <p:cNvPr id="375" name="Google Shape;375;p24"/>
            <p:cNvCxnSpPr>
              <a:stCxn id="376" idx="2"/>
              <a:endCxn id="365" idx="0"/>
            </p:cNvCxnSpPr>
            <p:nvPr/>
          </p:nvCxnSpPr>
          <p:spPr>
            <a:xfrm>
              <a:off x="1222525" y="3472505"/>
              <a:ext cx="2763600" cy="14022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77" name="Google Shape;377;p24"/>
            <p:cNvSpPr txBox="1"/>
            <p:nvPr/>
          </p:nvSpPr>
          <p:spPr>
            <a:xfrm rot="-8457">
              <a:off x="1978164" y="3369119"/>
              <a:ext cx="1219504" cy="50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400">
                  <a:solidFill>
                    <a:schemeClr val="dk1"/>
                  </a:solidFill>
                </a:rPr>
                <a:t>pKa</a:t>
              </a:r>
              <a:r>
                <a:rPr b="1" baseline="-25000" lang="en" sz="2400">
                  <a:solidFill>
                    <a:schemeClr val="dk1"/>
                  </a:solidFill>
                </a:rPr>
                <a:t>BC</a:t>
              </a:r>
              <a:endParaRPr sz="2000"/>
            </a:p>
          </p:txBody>
        </p:sp>
        <p:sp>
          <p:nvSpPr>
            <p:cNvPr id="378" name="Google Shape;378;p24"/>
            <p:cNvSpPr txBox="1"/>
            <p:nvPr/>
          </p:nvSpPr>
          <p:spPr>
            <a:xfrm>
              <a:off x="3663125" y="5670650"/>
              <a:ext cx="15237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SM36_micro003</a:t>
              </a:r>
              <a:endParaRPr/>
            </a:p>
          </p:txBody>
        </p:sp>
        <p:sp>
          <p:nvSpPr>
            <p:cNvPr id="379" name="Google Shape;379;p24"/>
            <p:cNvSpPr txBox="1"/>
            <p:nvPr/>
          </p:nvSpPr>
          <p:spPr>
            <a:xfrm>
              <a:off x="0" y="5603750"/>
              <a:ext cx="18867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SM36_micro002</a:t>
              </a:r>
              <a:endParaRPr/>
            </a:p>
          </p:txBody>
        </p:sp>
        <p:sp>
          <p:nvSpPr>
            <p:cNvPr id="380" name="Google Shape;380;p24"/>
            <p:cNvSpPr txBox="1"/>
            <p:nvPr/>
          </p:nvSpPr>
          <p:spPr>
            <a:xfrm>
              <a:off x="3500613" y="849250"/>
              <a:ext cx="16584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SM36_micro001</a:t>
              </a:r>
              <a:endParaRPr/>
            </a:p>
          </p:txBody>
        </p:sp>
        <p:sp>
          <p:nvSpPr>
            <p:cNvPr id="381" name="Google Shape;381;p24"/>
            <p:cNvSpPr txBox="1"/>
            <p:nvPr/>
          </p:nvSpPr>
          <p:spPr>
            <a:xfrm>
              <a:off x="3900" y="742600"/>
              <a:ext cx="2183700" cy="5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SM36_micro000</a:t>
              </a:r>
              <a:endParaRPr/>
            </a:p>
          </p:txBody>
        </p:sp>
        <p:pic>
          <p:nvPicPr>
            <p:cNvPr id="376" name="Google Shape;376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2375" y="1324100"/>
              <a:ext cx="2340300" cy="21484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" name="Google Shape;382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37050" y="1362250"/>
              <a:ext cx="2340299" cy="21465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3" name="Google Shape;383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700" y="6358125"/>
              <a:ext cx="2241274" cy="20613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592300" y="6269150"/>
              <a:ext cx="2340300" cy="21381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85" name="Google Shape;385;p24"/>
            <p:cNvCxnSpPr>
              <a:stCxn id="376" idx="3"/>
              <a:endCxn id="382" idx="1"/>
            </p:cNvCxnSpPr>
            <p:nvPr/>
          </p:nvCxnSpPr>
          <p:spPr>
            <a:xfrm>
              <a:off x="2392675" y="2398303"/>
              <a:ext cx="1244400" cy="372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86" name="Google Shape;386;p24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5"/>
          <p:cNvSpPr txBox="1"/>
          <p:nvPr/>
        </p:nvSpPr>
        <p:spPr>
          <a:xfrm>
            <a:off x="6031050" y="182775"/>
            <a:ext cx="16539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SM37</a:t>
            </a:r>
            <a:endParaRPr b="1" sz="3300"/>
          </a:p>
        </p:txBody>
      </p:sp>
      <p:grpSp>
        <p:nvGrpSpPr>
          <p:cNvPr id="392" name="Google Shape;392;p25"/>
          <p:cNvGrpSpPr/>
          <p:nvPr/>
        </p:nvGrpSpPr>
        <p:grpSpPr>
          <a:xfrm>
            <a:off x="32350" y="2110150"/>
            <a:ext cx="13651299" cy="4923700"/>
            <a:chOff x="-152400" y="1352700"/>
            <a:chExt cx="13651299" cy="4923700"/>
          </a:xfrm>
        </p:grpSpPr>
        <p:sp>
          <p:nvSpPr>
            <p:cNvPr id="393" name="Google Shape;393;p25"/>
            <p:cNvSpPr/>
            <p:nvPr/>
          </p:nvSpPr>
          <p:spPr>
            <a:xfrm>
              <a:off x="5183150" y="1352700"/>
              <a:ext cx="2722500" cy="25461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5"/>
            <p:cNvSpPr txBox="1"/>
            <p:nvPr/>
          </p:nvSpPr>
          <p:spPr>
            <a:xfrm>
              <a:off x="5132023" y="1551539"/>
              <a:ext cx="650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B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395" name="Google Shape;395;p25"/>
            <p:cNvSpPr txBox="1"/>
            <p:nvPr/>
          </p:nvSpPr>
          <p:spPr>
            <a:xfrm>
              <a:off x="5210759" y="4238833"/>
              <a:ext cx="650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D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396" name="Google Shape;396;p25"/>
            <p:cNvSpPr txBox="1"/>
            <p:nvPr/>
          </p:nvSpPr>
          <p:spPr>
            <a:xfrm>
              <a:off x="10941423" y="1579377"/>
              <a:ext cx="650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A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397" name="Google Shape;397;p25"/>
            <p:cNvSpPr txBox="1"/>
            <p:nvPr/>
          </p:nvSpPr>
          <p:spPr>
            <a:xfrm>
              <a:off x="-102012" y="1598914"/>
              <a:ext cx="650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C</a:t>
              </a:r>
              <a:endParaRPr b="1" sz="4400">
                <a:highlight>
                  <a:srgbClr val="FFF2CC"/>
                </a:highlight>
              </a:endParaRPr>
            </a:p>
          </p:txBody>
        </p:sp>
        <p:pic>
          <p:nvPicPr>
            <p:cNvPr id="398" name="Google Shape;398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81442" y="1807008"/>
              <a:ext cx="1834633" cy="19812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54336" y="4184375"/>
              <a:ext cx="1834633" cy="2057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Google Shape;400;p25"/>
            <p:cNvPicPr preferRelativeResize="0"/>
            <p:nvPr/>
          </p:nvPicPr>
          <p:blipFill rotWithShape="1">
            <a:blip r:embed="rId5">
              <a:alphaModFix/>
            </a:blip>
            <a:srcRect b="0" l="0" r="0" t="3081"/>
            <a:stretch/>
          </p:blipFill>
          <p:spPr>
            <a:xfrm>
              <a:off x="633487" y="1844792"/>
              <a:ext cx="1834631" cy="20193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1" name="Google Shape;401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42325" y="4222053"/>
              <a:ext cx="1834634" cy="20543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2" name="Google Shape;402;p25"/>
            <p:cNvSpPr txBox="1"/>
            <p:nvPr/>
          </p:nvSpPr>
          <p:spPr>
            <a:xfrm>
              <a:off x="-152400" y="2411601"/>
              <a:ext cx="1233900" cy="7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</a:t>
              </a:r>
              <a:r>
                <a:rPr b="1" lang="en" sz="2700"/>
                <a:t>+1)</a:t>
              </a:r>
              <a:endParaRPr b="1" sz="2700"/>
            </a:p>
          </p:txBody>
        </p:sp>
        <p:pic>
          <p:nvPicPr>
            <p:cNvPr id="403" name="Google Shape;403;p25"/>
            <p:cNvPicPr preferRelativeResize="0"/>
            <p:nvPr/>
          </p:nvPicPr>
          <p:blipFill rotWithShape="1">
            <a:blip r:embed="rId7">
              <a:alphaModFix/>
            </a:blip>
            <a:srcRect b="-9" l="0" r="0" t="3035"/>
            <a:stretch/>
          </p:blipFill>
          <p:spPr>
            <a:xfrm>
              <a:off x="11604615" y="1852847"/>
              <a:ext cx="1894284" cy="20459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" name="Google Shape;404;p2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1604615" y="4192536"/>
              <a:ext cx="1834633" cy="20459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5" name="Google Shape;405;p25"/>
            <p:cNvSpPr txBox="1"/>
            <p:nvPr/>
          </p:nvSpPr>
          <p:spPr>
            <a:xfrm>
              <a:off x="-91929" y="4326399"/>
              <a:ext cx="650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E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406" name="Google Shape;406;p25"/>
            <p:cNvSpPr txBox="1"/>
            <p:nvPr/>
          </p:nvSpPr>
          <p:spPr>
            <a:xfrm>
              <a:off x="10996957" y="4229643"/>
              <a:ext cx="650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F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407" name="Google Shape;407;p25"/>
            <p:cNvSpPr txBox="1"/>
            <p:nvPr/>
          </p:nvSpPr>
          <p:spPr>
            <a:xfrm>
              <a:off x="-152400" y="4975459"/>
              <a:ext cx="1233900" cy="7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(+1)</a:t>
              </a:r>
              <a:endParaRPr b="1" sz="2700"/>
            </a:p>
          </p:txBody>
        </p:sp>
        <p:sp>
          <p:nvSpPr>
            <p:cNvPr id="408" name="Google Shape;408;p25"/>
            <p:cNvSpPr txBox="1"/>
            <p:nvPr/>
          </p:nvSpPr>
          <p:spPr>
            <a:xfrm>
              <a:off x="10941425" y="2341146"/>
              <a:ext cx="1233900" cy="7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(-1)</a:t>
              </a:r>
              <a:endParaRPr b="1" sz="2700"/>
            </a:p>
          </p:txBody>
        </p:sp>
        <p:sp>
          <p:nvSpPr>
            <p:cNvPr id="409" name="Google Shape;409;p25"/>
            <p:cNvSpPr txBox="1"/>
            <p:nvPr/>
          </p:nvSpPr>
          <p:spPr>
            <a:xfrm>
              <a:off x="10996955" y="5032541"/>
              <a:ext cx="1233900" cy="7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(-1)</a:t>
              </a:r>
              <a:endParaRPr b="1" sz="2700"/>
            </a:p>
          </p:txBody>
        </p:sp>
        <p:sp>
          <p:nvSpPr>
            <p:cNvPr id="410" name="Google Shape;410;p25"/>
            <p:cNvSpPr txBox="1"/>
            <p:nvPr/>
          </p:nvSpPr>
          <p:spPr>
            <a:xfrm>
              <a:off x="5101416" y="2150463"/>
              <a:ext cx="1233900" cy="7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(0)</a:t>
              </a:r>
              <a:endParaRPr b="1" sz="2700"/>
            </a:p>
          </p:txBody>
        </p:sp>
        <p:sp>
          <p:nvSpPr>
            <p:cNvPr id="411" name="Google Shape;411;p25"/>
            <p:cNvSpPr txBox="1"/>
            <p:nvPr/>
          </p:nvSpPr>
          <p:spPr>
            <a:xfrm>
              <a:off x="5210757" y="4860020"/>
              <a:ext cx="1233900" cy="7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(0)</a:t>
              </a:r>
              <a:endParaRPr b="1" sz="2700"/>
            </a:p>
          </p:txBody>
        </p:sp>
        <p:sp>
          <p:nvSpPr>
            <p:cNvPr id="412" name="Google Shape;412;p25"/>
            <p:cNvSpPr txBox="1"/>
            <p:nvPr/>
          </p:nvSpPr>
          <p:spPr>
            <a:xfrm>
              <a:off x="3017459" y="1510893"/>
              <a:ext cx="134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CB</a:t>
              </a:r>
              <a:endParaRPr sz="1900"/>
            </a:p>
          </p:txBody>
        </p:sp>
        <p:sp>
          <p:nvSpPr>
            <p:cNvPr id="413" name="Google Shape;413;p25"/>
            <p:cNvSpPr txBox="1"/>
            <p:nvPr/>
          </p:nvSpPr>
          <p:spPr>
            <a:xfrm>
              <a:off x="8873223" y="1440564"/>
              <a:ext cx="11715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BA</a:t>
              </a:r>
              <a:endParaRPr sz="1900"/>
            </a:p>
          </p:txBody>
        </p:sp>
        <p:sp>
          <p:nvSpPr>
            <p:cNvPr id="414" name="Google Shape;414;p25"/>
            <p:cNvSpPr txBox="1"/>
            <p:nvPr/>
          </p:nvSpPr>
          <p:spPr>
            <a:xfrm>
              <a:off x="8722156" y="4666037"/>
              <a:ext cx="11715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DF</a:t>
              </a:r>
              <a:endParaRPr sz="1900"/>
            </a:p>
          </p:txBody>
        </p:sp>
        <p:sp>
          <p:nvSpPr>
            <p:cNvPr id="415" name="Google Shape;415;p25"/>
            <p:cNvSpPr txBox="1"/>
            <p:nvPr/>
          </p:nvSpPr>
          <p:spPr>
            <a:xfrm>
              <a:off x="3116463" y="4742465"/>
              <a:ext cx="11715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ED</a:t>
              </a:r>
              <a:endParaRPr sz="1900"/>
            </a:p>
          </p:txBody>
        </p:sp>
        <p:cxnSp>
          <p:nvCxnSpPr>
            <p:cNvPr id="416" name="Google Shape;416;p25"/>
            <p:cNvCxnSpPr/>
            <p:nvPr/>
          </p:nvCxnSpPr>
          <p:spPr>
            <a:xfrm>
              <a:off x="2356356" y="5389148"/>
              <a:ext cx="2851800" cy="33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7" name="Google Shape;417;p25"/>
            <p:cNvCxnSpPr>
              <a:stCxn id="400" idx="3"/>
              <a:endCxn id="395" idx="1"/>
            </p:cNvCxnSpPr>
            <p:nvPr/>
          </p:nvCxnSpPr>
          <p:spPr>
            <a:xfrm>
              <a:off x="2468118" y="2854476"/>
              <a:ext cx="2742600" cy="16143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8" name="Google Shape;418;p25"/>
            <p:cNvCxnSpPr>
              <a:stCxn id="401" idx="3"/>
              <a:endCxn id="410" idx="1"/>
            </p:cNvCxnSpPr>
            <p:nvPr/>
          </p:nvCxnSpPr>
          <p:spPr>
            <a:xfrm flipH="1" rot="10800000">
              <a:off x="2376959" y="2515326"/>
              <a:ext cx="2724600" cy="27339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19" name="Google Shape;419;p25"/>
            <p:cNvSpPr txBox="1"/>
            <p:nvPr/>
          </p:nvSpPr>
          <p:spPr>
            <a:xfrm>
              <a:off x="2846411" y="2445241"/>
              <a:ext cx="134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CD</a:t>
              </a:r>
              <a:endParaRPr sz="1900"/>
            </a:p>
          </p:txBody>
        </p:sp>
        <p:sp>
          <p:nvSpPr>
            <p:cNvPr id="420" name="Google Shape;420;p25"/>
            <p:cNvSpPr txBox="1"/>
            <p:nvPr/>
          </p:nvSpPr>
          <p:spPr>
            <a:xfrm>
              <a:off x="2229156" y="3680887"/>
              <a:ext cx="134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EB</a:t>
              </a:r>
              <a:endParaRPr sz="1900"/>
            </a:p>
          </p:txBody>
        </p:sp>
        <p:cxnSp>
          <p:nvCxnSpPr>
            <p:cNvPr id="421" name="Google Shape;421;p25"/>
            <p:cNvCxnSpPr>
              <a:stCxn id="398" idx="3"/>
              <a:endCxn id="406" idx="1"/>
            </p:cNvCxnSpPr>
            <p:nvPr/>
          </p:nvCxnSpPr>
          <p:spPr>
            <a:xfrm>
              <a:off x="7716076" y="2797623"/>
              <a:ext cx="3280800" cy="16620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2" name="Google Shape;422;p25"/>
            <p:cNvCxnSpPr>
              <a:stCxn id="399" idx="3"/>
              <a:endCxn id="408" idx="1"/>
            </p:cNvCxnSpPr>
            <p:nvPr/>
          </p:nvCxnSpPr>
          <p:spPr>
            <a:xfrm flipH="1" rot="10800000">
              <a:off x="7788968" y="2705850"/>
              <a:ext cx="3152400" cy="25074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23" name="Google Shape;423;p25"/>
            <p:cNvSpPr txBox="1"/>
            <p:nvPr/>
          </p:nvSpPr>
          <p:spPr>
            <a:xfrm>
              <a:off x="8357679" y="2465997"/>
              <a:ext cx="134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BF</a:t>
              </a:r>
              <a:endParaRPr sz="1900"/>
            </a:p>
          </p:txBody>
        </p:sp>
        <p:sp>
          <p:nvSpPr>
            <p:cNvPr id="424" name="Google Shape;424;p25"/>
            <p:cNvSpPr txBox="1"/>
            <p:nvPr/>
          </p:nvSpPr>
          <p:spPr>
            <a:xfrm>
              <a:off x="7919649" y="3562269"/>
              <a:ext cx="134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DA</a:t>
              </a:r>
              <a:endParaRPr sz="1900"/>
            </a:p>
          </p:txBody>
        </p:sp>
        <p:cxnSp>
          <p:nvCxnSpPr>
            <p:cNvPr id="425" name="Google Shape;425;p25"/>
            <p:cNvCxnSpPr/>
            <p:nvPr/>
          </p:nvCxnSpPr>
          <p:spPr>
            <a:xfrm flipH="1" rot="10800000">
              <a:off x="7734059" y="5332566"/>
              <a:ext cx="3044400" cy="483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6" name="Google Shape;426;p25"/>
            <p:cNvCxnSpPr/>
            <p:nvPr/>
          </p:nvCxnSpPr>
          <p:spPr>
            <a:xfrm flipH="1" rot="10800000">
              <a:off x="2385951" y="2155102"/>
              <a:ext cx="2722500" cy="213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7" name="Google Shape;427;p25"/>
            <p:cNvCxnSpPr/>
            <p:nvPr/>
          </p:nvCxnSpPr>
          <p:spPr>
            <a:xfrm flipH="1" rot="10800000">
              <a:off x="7734059" y="2170587"/>
              <a:ext cx="3255300" cy="255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28" name="Google Shape;428;p25"/>
            <p:cNvSpPr txBox="1"/>
            <p:nvPr/>
          </p:nvSpPr>
          <p:spPr>
            <a:xfrm>
              <a:off x="5101534" y="2763613"/>
              <a:ext cx="1641600" cy="58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SM37_micro000</a:t>
              </a:r>
              <a:endParaRPr/>
            </a:p>
          </p:txBody>
        </p:sp>
        <p:sp>
          <p:nvSpPr>
            <p:cNvPr id="429" name="Google Shape;429;p25"/>
            <p:cNvSpPr txBox="1"/>
            <p:nvPr/>
          </p:nvSpPr>
          <p:spPr>
            <a:xfrm>
              <a:off x="-70735" y="3005592"/>
              <a:ext cx="1586100" cy="7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SM37_micro001</a:t>
              </a:r>
              <a:endParaRPr/>
            </a:p>
          </p:txBody>
        </p:sp>
        <p:sp>
          <p:nvSpPr>
            <p:cNvPr id="430" name="Google Shape;430;p25"/>
            <p:cNvSpPr txBox="1"/>
            <p:nvPr/>
          </p:nvSpPr>
          <p:spPr>
            <a:xfrm>
              <a:off x="11017543" y="2808298"/>
              <a:ext cx="1641600" cy="64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SM37_micro002</a:t>
              </a:r>
              <a:endParaRPr/>
            </a:p>
          </p:txBody>
        </p:sp>
        <p:sp>
          <p:nvSpPr>
            <p:cNvPr id="431" name="Google Shape;431;p25"/>
            <p:cNvSpPr txBox="1"/>
            <p:nvPr/>
          </p:nvSpPr>
          <p:spPr>
            <a:xfrm>
              <a:off x="5232325" y="5376775"/>
              <a:ext cx="1532400" cy="58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SM37_micro003</a:t>
              </a:r>
              <a:endParaRPr/>
            </a:p>
          </p:txBody>
        </p:sp>
        <p:sp>
          <p:nvSpPr>
            <p:cNvPr id="432" name="Google Shape;432;p25"/>
            <p:cNvSpPr txBox="1"/>
            <p:nvPr/>
          </p:nvSpPr>
          <p:spPr>
            <a:xfrm>
              <a:off x="10995950" y="5457350"/>
              <a:ext cx="1532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SM37_micro004</a:t>
              </a:r>
              <a:endParaRPr/>
            </a:p>
          </p:txBody>
        </p:sp>
        <p:sp>
          <p:nvSpPr>
            <p:cNvPr id="433" name="Google Shape;433;p25"/>
            <p:cNvSpPr txBox="1"/>
            <p:nvPr/>
          </p:nvSpPr>
          <p:spPr>
            <a:xfrm>
              <a:off x="-43875" y="5441875"/>
              <a:ext cx="1532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SM37_micro005</a:t>
              </a:r>
              <a:endParaRPr/>
            </a:p>
          </p:txBody>
        </p:sp>
      </p:grpSp>
      <p:sp>
        <p:nvSpPr>
          <p:cNvPr id="434" name="Google Shape;434;p25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6"/>
          <p:cNvSpPr txBox="1"/>
          <p:nvPr/>
        </p:nvSpPr>
        <p:spPr>
          <a:xfrm>
            <a:off x="6138300" y="280325"/>
            <a:ext cx="1439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SM38</a:t>
            </a:r>
            <a:endParaRPr b="1" sz="3300"/>
          </a:p>
        </p:txBody>
      </p:sp>
      <p:grpSp>
        <p:nvGrpSpPr>
          <p:cNvPr id="440" name="Google Shape;440;p26"/>
          <p:cNvGrpSpPr/>
          <p:nvPr/>
        </p:nvGrpSpPr>
        <p:grpSpPr>
          <a:xfrm>
            <a:off x="2166510" y="2674117"/>
            <a:ext cx="9382979" cy="3795765"/>
            <a:chOff x="1977650" y="1660185"/>
            <a:chExt cx="9382979" cy="3795765"/>
          </a:xfrm>
        </p:grpSpPr>
        <p:sp>
          <p:nvSpPr>
            <p:cNvPr id="441" name="Google Shape;441;p26"/>
            <p:cNvSpPr/>
            <p:nvPr/>
          </p:nvSpPr>
          <p:spPr>
            <a:xfrm>
              <a:off x="1977650" y="1696950"/>
              <a:ext cx="3036600" cy="37590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6"/>
            <p:cNvSpPr txBox="1"/>
            <p:nvPr/>
          </p:nvSpPr>
          <p:spPr>
            <a:xfrm>
              <a:off x="4864956" y="2341658"/>
              <a:ext cx="594900" cy="53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443" name="Google Shape;443;p26"/>
            <p:cNvSpPr txBox="1"/>
            <p:nvPr/>
          </p:nvSpPr>
          <p:spPr>
            <a:xfrm>
              <a:off x="2342014" y="1694195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B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444" name="Google Shape;444;p26"/>
            <p:cNvSpPr txBox="1"/>
            <p:nvPr/>
          </p:nvSpPr>
          <p:spPr>
            <a:xfrm>
              <a:off x="8731861" y="1660185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A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445" name="Google Shape;445;p26"/>
            <p:cNvSpPr txBox="1"/>
            <p:nvPr/>
          </p:nvSpPr>
          <p:spPr>
            <a:xfrm>
              <a:off x="9307681" y="176138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(-1 )</a:t>
              </a:r>
              <a:endParaRPr b="1" sz="2700"/>
            </a:p>
          </p:txBody>
        </p:sp>
        <p:sp>
          <p:nvSpPr>
            <p:cNvPr id="446" name="Google Shape;446;p26"/>
            <p:cNvSpPr txBox="1"/>
            <p:nvPr/>
          </p:nvSpPr>
          <p:spPr>
            <a:xfrm>
              <a:off x="2924881" y="176138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(0)</a:t>
              </a:r>
              <a:endParaRPr b="1" sz="2700"/>
            </a:p>
          </p:txBody>
        </p:sp>
        <p:cxnSp>
          <p:nvCxnSpPr>
            <p:cNvPr id="447" name="Google Shape;447;p26"/>
            <p:cNvCxnSpPr/>
            <p:nvPr/>
          </p:nvCxnSpPr>
          <p:spPr>
            <a:xfrm flipH="1" rot="10800000">
              <a:off x="5180152" y="4080741"/>
              <a:ext cx="3614400" cy="153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48" name="Google Shape;448;p26"/>
            <p:cNvSpPr txBox="1"/>
            <p:nvPr/>
          </p:nvSpPr>
          <p:spPr>
            <a:xfrm>
              <a:off x="6485375" y="3280900"/>
              <a:ext cx="11850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BA</a:t>
              </a:r>
              <a:endParaRPr sz="1900"/>
            </a:p>
          </p:txBody>
        </p:sp>
        <p:sp>
          <p:nvSpPr>
            <p:cNvPr id="449" name="Google Shape;449;p26"/>
            <p:cNvSpPr txBox="1"/>
            <p:nvPr/>
          </p:nvSpPr>
          <p:spPr>
            <a:xfrm>
              <a:off x="2444125" y="2530000"/>
              <a:ext cx="1494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SM38_micro000</a:t>
              </a:r>
              <a:endParaRPr/>
            </a:p>
          </p:txBody>
        </p:sp>
        <p:sp>
          <p:nvSpPr>
            <p:cNvPr id="450" name="Google Shape;450;p26"/>
            <p:cNvSpPr txBox="1"/>
            <p:nvPr/>
          </p:nvSpPr>
          <p:spPr>
            <a:xfrm>
              <a:off x="8854275" y="2621800"/>
              <a:ext cx="1494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SM38_micro001</a:t>
              </a:r>
              <a:endParaRPr/>
            </a:p>
          </p:txBody>
        </p:sp>
        <p:pic>
          <p:nvPicPr>
            <p:cNvPr id="451" name="Google Shape;451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42025" y="2845275"/>
              <a:ext cx="2295099" cy="242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2" name="Google Shape;452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60450" y="2976100"/>
              <a:ext cx="2400179" cy="2479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3" name="Google Shape;453;p26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/>
          <p:nvPr/>
        </p:nvSpPr>
        <p:spPr>
          <a:xfrm>
            <a:off x="6115350" y="204125"/>
            <a:ext cx="1485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SM39</a:t>
            </a:r>
            <a:endParaRPr b="1" sz="3300"/>
          </a:p>
        </p:txBody>
      </p:sp>
      <p:grpSp>
        <p:nvGrpSpPr>
          <p:cNvPr id="459" name="Google Shape;459;p27"/>
          <p:cNvGrpSpPr/>
          <p:nvPr/>
        </p:nvGrpSpPr>
        <p:grpSpPr>
          <a:xfrm>
            <a:off x="2160572" y="2674117"/>
            <a:ext cx="9394856" cy="3795765"/>
            <a:chOff x="1977650" y="1660185"/>
            <a:chExt cx="9394856" cy="3795765"/>
          </a:xfrm>
        </p:grpSpPr>
        <p:sp>
          <p:nvSpPr>
            <p:cNvPr id="460" name="Google Shape;460;p27"/>
            <p:cNvSpPr/>
            <p:nvPr/>
          </p:nvSpPr>
          <p:spPr>
            <a:xfrm>
              <a:off x="1977650" y="1696950"/>
              <a:ext cx="3036600" cy="37590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7"/>
            <p:cNvSpPr txBox="1"/>
            <p:nvPr/>
          </p:nvSpPr>
          <p:spPr>
            <a:xfrm>
              <a:off x="4864956" y="2341658"/>
              <a:ext cx="594900" cy="53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462" name="Google Shape;462;p27"/>
            <p:cNvSpPr txBox="1"/>
            <p:nvPr/>
          </p:nvSpPr>
          <p:spPr>
            <a:xfrm>
              <a:off x="2342014" y="1694195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B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463" name="Google Shape;463;p27"/>
            <p:cNvSpPr txBox="1"/>
            <p:nvPr/>
          </p:nvSpPr>
          <p:spPr>
            <a:xfrm>
              <a:off x="8731861" y="1660185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A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464" name="Google Shape;464;p27"/>
            <p:cNvSpPr txBox="1"/>
            <p:nvPr/>
          </p:nvSpPr>
          <p:spPr>
            <a:xfrm>
              <a:off x="9307681" y="176138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(-1 )</a:t>
              </a:r>
              <a:endParaRPr b="1" sz="2700"/>
            </a:p>
          </p:txBody>
        </p:sp>
        <p:sp>
          <p:nvSpPr>
            <p:cNvPr id="465" name="Google Shape;465;p27"/>
            <p:cNvSpPr txBox="1"/>
            <p:nvPr/>
          </p:nvSpPr>
          <p:spPr>
            <a:xfrm>
              <a:off x="2924881" y="176138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(0)</a:t>
              </a:r>
              <a:endParaRPr b="1" sz="2700"/>
            </a:p>
          </p:txBody>
        </p:sp>
        <p:cxnSp>
          <p:nvCxnSpPr>
            <p:cNvPr id="466" name="Google Shape;466;p27"/>
            <p:cNvCxnSpPr/>
            <p:nvPr/>
          </p:nvCxnSpPr>
          <p:spPr>
            <a:xfrm flipH="1" rot="10800000">
              <a:off x="5180152" y="4080741"/>
              <a:ext cx="3614400" cy="153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67" name="Google Shape;467;p27"/>
            <p:cNvSpPr txBox="1"/>
            <p:nvPr/>
          </p:nvSpPr>
          <p:spPr>
            <a:xfrm>
              <a:off x="6485375" y="3280900"/>
              <a:ext cx="11850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BA</a:t>
              </a:r>
              <a:endParaRPr sz="1900"/>
            </a:p>
          </p:txBody>
        </p:sp>
        <p:sp>
          <p:nvSpPr>
            <p:cNvPr id="468" name="Google Shape;468;p27"/>
            <p:cNvSpPr txBox="1"/>
            <p:nvPr/>
          </p:nvSpPr>
          <p:spPr>
            <a:xfrm>
              <a:off x="2444125" y="2530000"/>
              <a:ext cx="1494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SM39_micro000</a:t>
              </a:r>
              <a:endParaRPr/>
            </a:p>
          </p:txBody>
        </p:sp>
        <p:sp>
          <p:nvSpPr>
            <p:cNvPr id="469" name="Google Shape;469;p27"/>
            <p:cNvSpPr txBox="1"/>
            <p:nvPr/>
          </p:nvSpPr>
          <p:spPr>
            <a:xfrm>
              <a:off x="8854275" y="2621800"/>
              <a:ext cx="1494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SM39_micro001</a:t>
              </a:r>
              <a:endParaRPr/>
            </a:p>
          </p:txBody>
        </p:sp>
        <p:pic>
          <p:nvPicPr>
            <p:cNvPr id="470" name="Google Shape;470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84738" y="3070804"/>
              <a:ext cx="2328584" cy="20351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1" name="Google Shape;471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46950" y="2991700"/>
              <a:ext cx="2425556" cy="21392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2" name="Google Shape;472;p27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8"/>
          <p:cNvSpPr txBox="1"/>
          <p:nvPr/>
        </p:nvSpPr>
        <p:spPr>
          <a:xfrm>
            <a:off x="6031050" y="152400"/>
            <a:ext cx="16539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SM40</a:t>
            </a:r>
            <a:endParaRPr b="1" sz="3300"/>
          </a:p>
        </p:txBody>
      </p:sp>
      <p:grpSp>
        <p:nvGrpSpPr>
          <p:cNvPr id="478" name="Google Shape;478;p28"/>
          <p:cNvGrpSpPr/>
          <p:nvPr/>
        </p:nvGrpSpPr>
        <p:grpSpPr>
          <a:xfrm>
            <a:off x="436493" y="2485500"/>
            <a:ext cx="12843014" cy="4173000"/>
            <a:chOff x="410711" y="1103125"/>
            <a:chExt cx="12843014" cy="4173000"/>
          </a:xfrm>
        </p:grpSpPr>
        <p:sp>
          <p:nvSpPr>
            <p:cNvPr id="479" name="Google Shape;479;p28"/>
            <p:cNvSpPr/>
            <p:nvPr/>
          </p:nvSpPr>
          <p:spPr>
            <a:xfrm>
              <a:off x="5289700" y="1103125"/>
              <a:ext cx="3056700" cy="41730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8"/>
            <p:cNvSpPr txBox="1"/>
            <p:nvPr/>
          </p:nvSpPr>
          <p:spPr>
            <a:xfrm>
              <a:off x="5474227" y="1190525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B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481" name="Google Shape;481;p28"/>
            <p:cNvSpPr txBox="1"/>
            <p:nvPr/>
          </p:nvSpPr>
          <p:spPr>
            <a:xfrm>
              <a:off x="10228511" y="1288165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A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482" name="Google Shape;482;p28"/>
            <p:cNvSpPr txBox="1"/>
            <p:nvPr/>
          </p:nvSpPr>
          <p:spPr>
            <a:xfrm>
              <a:off x="410711" y="1266715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C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483" name="Google Shape;483;p28"/>
            <p:cNvSpPr txBox="1"/>
            <p:nvPr/>
          </p:nvSpPr>
          <p:spPr>
            <a:xfrm>
              <a:off x="1068150" y="136436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(+1 )</a:t>
              </a:r>
              <a:endParaRPr b="1" sz="2700"/>
            </a:p>
          </p:txBody>
        </p:sp>
        <p:cxnSp>
          <p:nvCxnSpPr>
            <p:cNvPr id="484" name="Google Shape;484;p28"/>
            <p:cNvCxnSpPr>
              <a:stCxn id="485" idx="3"/>
              <a:endCxn id="486" idx="1"/>
            </p:cNvCxnSpPr>
            <p:nvPr/>
          </p:nvCxnSpPr>
          <p:spPr>
            <a:xfrm>
              <a:off x="2969600" y="3559099"/>
              <a:ext cx="2414400" cy="66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87" name="Google Shape;487;p28"/>
            <p:cNvCxnSpPr>
              <a:stCxn id="486" idx="3"/>
              <a:endCxn id="488" idx="1"/>
            </p:cNvCxnSpPr>
            <p:nvPr/>
          </p:nvCxnSpPr>
          <p:spPr>
            <a:xfrm>
              <a:off x="8198365" y="3565568"/>
              <a:ext cx="2241000" cy="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89" name="Google Shape;489;p28"/>
            <p:cNvSpPr txBox="1"/>
            <p:nvPr/>
          </p:nvSpPr>
          <p:spPr>
            <a:xfrm>
              <a:off x="10885950" y="1288156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(-1 )</a:t>
              </a:r>
              <a:endParaRPr b="1" sz="2700"/>
            </a:p>
          </p:txBody>
        </p:sp>
        <p:pic>
          <p:nvPicPr>
            <p:cNvPr id="486" name="Google Shape;486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83950" y="2261943"/>
              <a:ext cx="2814415" cy="260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5" name="Google Shape;485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0975" y="2255468"/>
              <a:ext cx="2458625" cy="26072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8" name="Google Shape;488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439300" y="2225668"/>
              <a:ext cx="2814425" cy="26798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0" name="Google Shape;490;p28"/>
            <p:cNvSpPr txBox="1"/>
            <p:nvPr/>
          </p:nvSpPr>
          <p:spPr>
            <a:xfrm>
              <a:off x="6080300" y="1364356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(0)</a:t>
              </a:r>
              <a:endParaRPr b="1" sz="2700"/>
            </a:p>
          </p:txBody>
        </p:sp>
        <p:sp>
          <p:nvSpPr>
            <p:cNvPr id="491" name="Google Shape;491;p28"/>
            <p:cNvSpPr txBox="1"/>
            <p:nvPr/>
          </p:nvSpPr>
          <p:spPr>
            <a:xfrm>
              <a:off x="3479011" y="2926726"/>
              <a:ext cx="1213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CB</a:t>
              </a:r>
              <a:endParaRPr sz="1900"/>
            </a:p>
          </p:txBody>
        </p:sp>
        <p:sp>
          <p:nvSpPr>
            <p:cNvPr id="492" name="Google Shape;492;p28"/>
            <p:cNvSpPr txBox="1"/>
            <p:nvPr/>
          </p:nvSpPr>
          <p:spPr>
            <a:xfrm>
              <a:off x="8712099" y="2914651"/>
              <a:ext cx="1213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BA</a:t>
              </a:r>
              <a:endParaRPr sz="1900"/>
            </a:p>
          </p:txBody>
        </p:sp>
        <p:sp>
          <p:nvSpPr>
            <p:cNvPr id="493" name="Google Shape;493;p28"/>
            <p:cNvSpPr txBox="1"/>
            <p:nvPr/>
          </p:nvSpPr>
          <p:spPr>
            <a:xfrm>
              <a:off x="5474225" y="1890100"/>
              <a:ext cx="15198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SM40_micro000</a:t>
              </a:r>
              <a:endParaRPr/>
            </a:p>
          </p:txBody>
        </p:sp>
        <p:sp>
          <p:nvSpPr>
            <p:cNvPr id="494" name="Google Shape;494;p28"/>
            <p:cNvSpPr txBox="1"/>
            <p:nvPr/>
          </p:nvSpPr>
          <p:spPr>
            <a:xfrm>
              <a:off x="10364625" y="2072375"/>
              <a:ext cx="15198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SM40_micro001</a:t>
              </a:r>
              <a:endParaRPr/>
            </a:p>
          </p:txBody>
        </p:sp>
        <p:sp>
          <p:nvSpPr>
            <p:cNvPr id="495" name="Google Shape;495;p28"/>
            <p:cNvSpPr txBox="1"/>
            <p:nvPr/>
          </p:nvSpPr>
          <p:spPr>
            <a:xfrm>
              <a:off x="509150" y="2072375"/>
              <a:ext cx="15198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SM40_micro002</a:t>
              </a:r>
              <a:endParaRPr/>
            </a:p>
          </p:txBody>
        </p:sp>
      </p:grpSp>
      <p:sp>
        <p:nvSpPr>
          <p:cNvPr id="496" name="Google Shape;496;p28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9"/>
          <p:cNvSpPr txBox="1"/>
          <p:nvPr/>
        </p:nvSpPr>
        <p:spPr>
          <a:xfrm>
            <a:off x="6031050" y="152400"/>
            <a:ext cx="16539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SM41</a:t>
            </a:r>
            <a:endParaRPr b="1" sz="3300"/>
          </a:p>
        </p:txBody>
      </p:sp>
      <p:grpSp>
        <p:nvGrpSpPr>
          <p:cNvPr id="502" name="Google Shape;502;p29"/>
          <p:cNvGrpSpPr/>
          <p:nvPr/>
        </p:nvGrpSpPr>
        <p:grpSpPr>
          <a:xfrm>
            <a:off x="518970" y="2417254"/>
            <a:ext cx="12678060" cy="4309493"/>
            <a:chOff x="533400" y="1308857"/>
            <a:chExt cx="12678060" cy="4309493"/>
          </a:xfrm>
        </p:grpSpPr>
        <p:sp>
          <p:nvSpPr>
            <p:cNvPr id="503" name="Google Shape;503;p29"/>
            <p:cNvSpPr/>
            <p:nvPr/>
          </p:nvSpPr>
          <p:spPr>
            <a:xfrm>
              <a:off x="5383650" y="1385050"/>
              <a:ext cx="2619000" cy="42333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04" name="Google Shape;504;p29"/>
            <p:cNvPicPr preferRelativeResize="0"/>
            <p:nvPr/>
          </p:nvPicPr>
          <p:blipFill rotWithShape="1">
            <a:blip r:embed="rId3">
              <a:alphaModFix/>
            </a:blip>
            <a:srcRect b="0" l="5128" r="4586" t="0"/>
            <a:stretch/>
          </p:blipFill>
          <p:spPr>
            <a:xfrm>
              <a:off x="5582100" y="2401075"/>
              <a:ext cx="2179675" cy="2943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5" name="Google Shape;505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667975" y="2423649"/>
              <a:ext cx="2543485" cy="2943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6" name="Google Shape;506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33400" y="2359725"/>
              <a:ext cx="2414400" cy="30716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7" name="Google Shape;507;p29"/>
            <p:cNvSpPr txBox="1"/>
            <p:nvPr/>
          </p:nvSpPr>
          <p:spPr>
            <a:xfrm>
              <a:off x="5702827" y="1308857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B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508" name="Google Shape;508;p29"/>
            <p:cNvSpPr txBox="1"/>
            <p:nvPr/>
          </p:nvSpPr>
          <p:spPr>
            <a:xfrm>
              <a:off x="10457111" y="1406497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A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509" name="Google Shape;509;p29"/>
            <p:cNvSpPr txBox="1"/>
            <p:nvPr/>
          </p:nvSpPr>
          <p:spPr>
            <a:xfrm>
              <a:off x="639311" y="1385047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C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510" name="Google Shape;510;p29"/>
            <p:cNvSpPr txBox="1"/>
            <p:nvPr/>
          </p:nvSpPr>
          <p:spPr>
            <a:xfrm>
              <a:off x="1296750" y="1482700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(+1 )</a:t>
              </a:r>
              <a:endParaRPr b="1" sz="2700"/>
            </a:p>
          </p:txBody>
        </p:sp>
        <p:cxnSp>
          <p:nvCxnSpPr>
            <p:cNvPr id="511" name="Google Shape;511;p29"/>
            <p:cNvCxnSpPr>
              <a:stCxn id="506" idx="3"/>
              <a:endCxn id="504" idx="1"/>
            </p:cNvCxnSpPr>
            <p:nvPr/>
          </p:nvCxnSpPr>
          <p:spPr>
            <a:xfrm flipH="1" rot="10800000">
              <a:off x="2947800" y="3873038"/>
              <a:ext cx="2634300" cy="225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12" name="Google Shape;512;p29"/>
            <p:cNvCxnSpPr>
              <a:stCxn id="504" idx="3"/>
              <a:endCxn id="505" idx="1"/>
            </p:cNvCxnSpPr>
            <p:nvPr/>
          </p:nvCxnSpPr>
          <p:spPr>
            <a:xfrm>
              <a:off x="7761775" y="3872963"/>
              <a:ext cx="2906100" cy="225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13" name="Google Shape;513;p29"/>
            <p:cNvSpPr txBox="1"/>
            <p:nvPr/>
          </p:nvSpPr>
          <p:spPr>
            <a:xfrm>
              <a:off x="11114550" y="140648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(-1 )</a:t>
              </a:r>
              <a:endParaRPr b="1" sz="2700"/>
            </a:p>
          </p:txBody>
        </p:sp>
        <p:sp>
          <p:nvSpPr>
            <p:cNvPr id="514" name="Google Shape;514;p29"/>
            <p:cNvSpPr txBox="1"/>
            <p:nvPr/>
          </p:nvSpPr>
          <p:spPr>
            <a:xfrm>
              <a:off x="6308900" y="148268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(0)</a:t>
              </a:r>
              <a:endParaRPr b="1" sz="2700"/>
            </a:p>
          </p:txBody>
        </p:sp>
        <p:sp>
          <p:nvSpPr>
            <p:cNvPr id="515" name="Google Shape;515;p29"/>
            <p:cNvSpPr txBox="1"/>
            <p:nvPr/>
          </p:nvSpPr>
          <p:spPr>
            <a:xfrm>
              <a:off x="3555211" y="3273658"/>
              <a:ext cx="1213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CB</a:t>
              </a:r>
              <a:endParaRPr sz="1900"/>
            </a:p>
          </p:txBody>
        </p:sp>
        <p:sp>
          <p:nvSpPr>
            <p:cNvPr id="516" name="Google Shape;516;p29"/>
            <p:cNvSpPr txBox="1"/>
            <p:nvPr/>
          </p:nvSpPr>
          <p:spPr>
            <a:xfrm>
              <a:off x="8712099" y="3261583"/>
              <a:ext cx="1213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BA</a:t>
              </a:r>
              <a:endParaRPr sz="1900"/>
            </a:p>
          </p:txBody>
        </p:sp>
        <p:sp>
          <p:nvSpPr>
            <p:cNvPr id="517" name="Google Shape;517;p29"/>
            <p:cNvSpPr txBox="1"/>
            <p:nvPr/>
          </p:nvSpPr>
          <p:spPr>
            <a:xfrm>
              <a:off x="5840313" y="2005025"/>
              <a:ext cx="15324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SM41_micro000</a:t>
              </a:r>
              <a:endParaRPr/>
            </a:p>
          </p:txBody>
        </p:sp>
        <p:sp>
          <p:nvSpPr>
            <p:cNvPr id="518" name="Google Shape;518;p29"/>
            <p:cNvSpPr txBox="1"/>
            <p:nvPr/>
          </p:nvSpPr>
          <p:spPr>
            <a:xfrm>
              <a:off x="10551938" y="2190700"/>
              <a:ext cx="15324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SM41_micro001</a:t>
              </a:r>
              <a:endParaRPr/>
            </a:p>
          </p:txBody>
        </p:sp>
        <p:sp>
          <p:nvSpPr>
            <p:cNvPr id="519" name="Google Shape;519;p29"/>
            <p:cNvSpPr txBox="1"/>
            <p:nvPr/>
          </p:nvSpPr>
          <p:spPr>
            <a:xfrm>
              <a:off x="755763" y="2114500"/>
              <a:ext cx="15324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SM41_micro002</a:t>
              </a:r>
              <a:endParaRPr/>
            </a:p>
          </p:txBody>
        </p:sp>
      </p:grpSp>
      <p:sp>
        <p:nvSpPr>
          <p:cNvPr id="520" name="Google Shape;520;p29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0"/>
          <p:cNvSpPr txBox="1"/>
          <p:nvPr/>
        </p:nvSpPr>
        <p:spPr>
          <a:xfrm>
            <a:off x="6031050" y="58475"/>
            <a:ext cx="16539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SM42</a:t>
            </a:r>
            <a:endParaRPr b="1" sz="3300"/>
          </a:p>
        </p:txBody>
      </p:sp>
      <p:grpSp>
        <p:nvGrpSpPr>
          <p:cNvPr id="526" name="Google Shape;526;p30"/>
          <p:cNvGrpSpPr/>
          <p:nvPr/>
        </p:nvGrpSpPr>
        <p:grpSpPr>
          <a:xfrm>
            <a:off x="1443505" y="1184317"/>
            <a:ext cx="10828990" cy="6775365"/>
            <a:chOff x="2403589" y="2163925"/>
            <a:chExt cx="9022655" cy="5389250"/>
          </a:xfrm>
        </p:grpSpPr>
        <p:sp>
          <p:nvSpPr>
            <p:cNvPr id="527" name="Google Shape;527;p30"/>
            <p:cNvSpPr/>
            <p:nvPr/>
          </p:nvSpPr>
          <p:spPr>
            <a:xfrm>
              <a:off x="5792850" y="2212575"/>
              <a:ext cx="1870800" cy="29640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28" name="Google Shape;528;p30"/>
            <p:cNvPicPr preferRelativeResize="0"/>
            <p:nvPr/>
          </p:nvPicPr>
          <p:blipFill rotWithShape="1">
            <a:blip r:embed="rId3">
              <a:alphaModFix/>
            </a:blip>
            <a:srcRect b="0" l="0" r="20255" t="0"/>
            <a:stretch/>
          </p:blipFill>
          <p:spPr>
            <a:xfrm>
              <a:off x="6145025" y="3066600"/>
              <a:ext cx="1226294" cy="203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9" name="Google Shape;529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597975" y="3150225"/>
              <a:ext cx="1226300" cy="20264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0" name="Google Shape;530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83412" y="3198875"/>
              <a:ext cx="1309938" cy="1977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1" name="Google Shape;531;p30"/>
            <p:cNvSpPr txBox="1"/>
            <p:nvPr/>
          </p:nvSpPr>
          <p:spPr>
            <a:xfrm>
              <a:off x="6020857" y="2163925"/>
              <a:ext cx="4695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B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532" name="Google Shape;532;p30"/>
            <p:cNvSpPr txBox="1"/>
            <p:nvPr/>
          </p:nvSpPr>
          <p:spPr>
            <a:xfrm>
              <a:off x="9417217" y="2226270"/>
              <a:ext cx="4695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A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533" name="Google Shape;533;p30"/>
            <p:cNvSpPr txBox="1"/>
            <p:nvPr/>
          </p:nvSpPr>
          <p:spPr>
            <a:xfrm>
              <a:off x="2403589" y="2212574"/>
              <a:ext cx="4695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C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534" name="Google Shape;534;p30"/>
            <p:cNvSpPr txBox="1"/>
            <p:nvPr/>
          </p:nvSpPr>
          <p:spPr>
            <a:xfrm>
              <a:off x="2873250" y="2274925"/>
              <a:ext cx="1509000" cy="45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(+1 )</a:t>
              </a:r>
              <a:endParaRPr b="1" sz="2700"/>
            </a:p>
          </p:txBody>
        </p:sp>
        <p:cxnSp>
          <p:nvCxnSpPr>
            <p:cNvPr id="535" name="Google Shape;535;p30"/>
            <p:cNvCxnSpPr/>
            <p:nvPr/>
          </p:nvCxnSpPr>
          <p:spPr>
            <a:xfrm flipH="1" rot="10800000">
              <a:off x="4052725" y="3801163"/>
              <a:ext cx="1834200" cy="144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6" name="Google Shape;536;p30"/>
            <p:cNvCxnSpPr/>
            <p:nvPr/>
          </p:nvCxnSpPr>
          <p:spPr>
            <a:xfrm>
              <a:off x="7570861" y="3801148"/>
              <a:ext cx="1996800" cy="144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37" name="Google Shape;537;p30"/>
            <p:cNvSpPr txBox="1"/>
            <p:nvPr/>
          </p:nvSpPr>
          <p:spPr>
            <a:xfrm>
              <a:off x="9886877" y="2226263"/>
              <a:ext cx="891900" cy="45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(-1 )</a:t>
              </a:r>
              <a:endParaRPr b="1" sz="2700"/>
            </a:p>
          </p:txBody>
        </p:sp>
        <p:sp>
          <p:nvSpPr>
            <p:cNvPr id="538" name="Google Shape;538;p30"/>
            <p:cNvSpPr txBox="1"/>
            <p:nvPr/>
          </p:nvSpPr>
          <p:spPr>
            <a:xfrm>
              <a:off x="6453823" y="2274918"/>
              <a:ext cx="891900" cy="45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(0)</a:t>
              </a:r>
              <a:endParaRPr b="1" sz="2700"/>
            </a:p>
          </p:txBody>
        </p:sp>
        <p:sp>
          <p:nvSpPr>
            <p:cNvPr id="539" name="Google Shape;539;p30"/>
            <p:cNvSpPr txBox="1"/>
            <p:nvPr/>
          </p:nvSpPr>
          <p:spPr>
            <a:xfrm>
              <a:off x="4184526" y="3189875"/>
              <a:ext cx="1169100" cy="23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CB</a:t>
              </a:r>
              <a:endParaRPr sz="1900"/>
            </a:p>
          </p:txBody>
        </p:sp>
        <p:sp>
          <p:nvSpPr>
            <p:cNvPr id="540" name="Google Shape;540;p30"/>
            <p:cNvSpPr txBox="1"/>
            <p:nvPr/>
          </p:nvSpPr>
          <p:spPr>
            <a:xfrm>
              <a:off x="7942627" y="3182175"/>
              <a:ext cx="1095000" cy="23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BA</a:t>
              </a:r>
              <a:endParaRPr sz="1900"/>
            </a:p>
          </p:txBody>
        </p:sp>
        <p:sp>
          <p:nvSpPr>
            <p:cNvPr id="541" name="Google Shape;541;p30"/>
            <p:cNvSpPr txBox="1"/>
            <p:nvPr/>
          </p:nvSpPr>
          <p:spPr>
            <a:xfrm>
              <a:off x="6042876" y="2760850"/>
              <a:ext cx="1709400" cy="36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SM42_micro000</a:t>
              </a:r>
              <a:endParaRPr/>
            </a:p>
          </p:txBody>
        </p:sp>
        <p:sp>
          <p:nvSpPr>
            <p:cNvPr id="542" name="Google Shape;542;p30"/>
            <p:cNvSpPr txBox="1"/>
            <p:nvPr/>
          </p:nvSpPr>
          <p:spPr>
            <a:xfrm>
              <a:off x="9484943" y="2803200"/>
              <a:ext cx="1941300" cy="36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SM42_micro001</a:t>
              </a:r>
              <a:endParaRPr/>
            </a:p>
          </p:txBody>
        </p:sp>
        <p:sp>
          <p:nvSpPr>
            <p:cNvPr id="543" name="Google Shape;543;p30"/>
            <p:cNvSpPr txBox="1"/>
            <p:nvPr/>
          </p:nvSpPr>
          <p:spPr>
            <a:xfrm>
              <a:off x="2486772" y="2879400"/>
              <a:ext cx="1870800" cy="36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SM42_micro002</a:t>
              </a:r>
              <a:endParaRPr/>
            </a:p>
          </p:txBody>
        </p:sp>
        <p:pic>
          <p:nvPicPr>
            <p:cNvPr id="544" name="Google Shape;544;p3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886925" y="5314800"/>
              <a:ext cx="1847850" cy="223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5" name="Google Shape;545;p30"/>
            <p:cNvSpPr txBox="1"/>
            <p:nvPr/>
          </p:nvSpPr>
          <p:spPr>
            <a:xfrm>
              <a:off x="4895542" y="5333670"/>
              <a:ext cx="4695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D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546" name="Google Shape;546;p30"/>
            <p:cNvSpPr txBox="1"/>
            <p:nvPr/>
          </p:nvSpPr>
          <p:spPr>
            <a:xfrm>
              <a:off x="5365202" y="5333663"/>
              <a:ext cx="891900" cy="45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(0 )</a:t>
              </a:r>
              <a:endParaRPr b="1" sz="2700"/>
            </a:p>
          </p:txBody>
        </p:sp>
        <p:cxnSp>
          <p:nvCxnSpPr>
            <p:cNvPr id="547" name="Google Shape;547;p30"/>
            <p:cNvCxnSpPr>
              <a:stCxn id="530" idx="2"/>
            </p:cNvCxnSpPr>
            <p:nvPr/>
          </p:nvCxnSpPr>
          <p:spPr>
            <a:xfrm>
              <a:off x="3138381" y="5176650"/>
              <a:ext cx="2102100" cy="14100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48" name="Google Shape;548;p30"/>
            <p:cNvSpPr txBox="1"/>
            <p:nvPr/>
          </p:nvSpPr>
          <p:spPr>
            <a:xfrm>
              <a:off x="3290775" y="5655000"/>
              <a:ext cx="1169100" cy="75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CD</a:t>
              </a:r>
              <a:endParaRPr sz="1900"/>
            </a:p>
          </p:txBody>
        </p:sp>
        <p:cxnSp>
          <p:nvCxnSpPr>
            <p:cNvPr id="549" name="Google Shape;549;p30"/>
            <p:cNvCxnSpPr>
              <a:endCxn id="529" idx="2"/>
            </p:cNvCxnSpPr>
            <p:nvPr/>
          </p:nvCxnSpPr>
          <p:spPr>
            <a:xfrm flipH="1" rot="10800000">
              <a:off x="7573525" y="5176647"/>
              <a:ext cx="2637600" cy="15954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50" name="Google Shape;550;p30"/>
            <p:cNvSpPr txBox="1"/>
            <p:nvPr/>
          </p:nvSpPr>
          <p:spPr>
            <a:xfrm>
              <a:off x="8642777" y="5899475"/>
              <a:ext cx="1095000" cy="23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D</a:t>
              </a:r>
              <a:r>
                <a:rPr b="1" baseline="-25000" lang="en" sz="2300">
                  <a:solidFill>
                    <a:schemeClr val="dk1"/>
                  </a:solidFill>
                </a:rPr>
                <a:t>A</a:t>
              </a:r>
              <a:endParaRPr sz="1900"/>
            </a:p>
          </p:txBody>
        </p:sp>
        <p:sp>
          <p:nvSpPr>
            <p:cNvPr id="551" name="Google Shape;551;p30"/>
            <p:cNvSpPr txBox="1"/>
            <p:nvPr/>
          </p:nvSpPr>
          <p:spPr>
            <a:xfrm>
              <a:off x="4998522" y="6065375"/>
              <a:ext cx="1870800" cy="36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SM42_micro003</a:t>
              </a:r>
              <a:endParaRPr/>
            </a:p>
          </p:txBody>
        </p:sp>
      </p:grpSp>
      <p:sp>
        <p:nvSpPr>
          <p:cNvPr id="552" name="Google Shape;552;p30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1"/>
          <p:cNvSpPr txBox="1"/>
          <p:nvPr/>
        </p:nvSpPr>
        <p:spPr>
          <a:xfrm>
            <a:off x="6031050" y="226900"/>
            <a:ext cx="16539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SM43</a:t>
            </a:r>
            <a:endParaRPr b="1" sz="3300"/>
          </a:p>
        </p:txBody>
      </p:sp>
      <p:grpSp>
        <p:nvGrpSpPr>
          <p:cNvPr id="558" name="Google Shape;558;p31"/>
          <p:cNvGrpSpPr/>
          <p:nvPr/>
        </p:nvGrpSpPr>
        <p:grpSpPr>
          <a:xfrm>
            <a:off x="805062" y="791791"/>
            <a:ext cx="12105875" cy="8170018"/>
            <a:chOff x="1067750" y="677807"/>
            <a:chExt cx="12105875" cy="8170018"/>
          </a:xfrm>
        </p:grpSpPr>
        <p:sp>
          <p:nvSpPr>
            <p:cNvPr id="559" name="Google Shape;559;p31"/>
            <p:cNvSpPr/>
            <p:nvPr/>
          </p:nvSpPr>
          <p:spPr>
            <a:xfrm>
              <a:off x="7428700" y="775450"/>
              <a:ext cx="2772600" cy="35364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1"/>
            <p:cNvSpPr txBox="1"/>
            <p:nvPr/>
          </p:nvSpPr>
          <p:spPr>
            <a:xfrm>
              <a:off x="7753627" y="677807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B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561" name="Google Shape;561;p31"/>
            <p:cNvSpPr txBox="1"/>
            <p:nvPr/>
          </p:nvSpPr>
          <p:spPr>
            <a:xfrm>
              <a:off x="10789848" y="740122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A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562" name="Google Shape;562;p31"/>
            <p:cNvSpPr txBox="1"/>
            <p:nvPr/>
          </p:nvSpPr>
          <p:spPr>
            <a:xfrm>
              <a:off x="4716011" y="775447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C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563" name="Google Shape;563;p31"/>
            <p:cNvSpPr txBox="1"/>
            <p:nvPr/>
          </p:nvSpPr>
          <p:spPr>
            <a:xfrm>
              <a:off x="5144850" y="873100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(+1 )</a:t>
              </a:r>
              <a:endParaRPr b="1" sz="2700"/>
            </a:p>
          </p:txBody>
        </p:sp>
        <p:sp>
          <p:nvSpPr>
            <p:cNvPr id="564" name="Google Shape;564;p31"/>
            <p:cNvSpPr txBox="1"/>
            <p:nvPr/>
          </p:nvSpPr>
          <p:spPr>
            <a:xfrm>
              <a:off x="11599688" y="87308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(-1 )</a:t>
              </a:r>
              <a:endParaRPr b="1" sz="2700"/>
            </a:p>
          </p:txBody>
        </p:sp>
        <p:pic>
          <p:nvPicPr>
            <p:cNvPr id="565" name="Google Shape;565;p31"/>
            <p:cNvPicPr preferRelativeResize="0"/>
            <p:nvPr/>
          </p:nvPicPr>
          <p:blipFill rotWithShape="1">
            <a:blip r:embed="rId3">
              <a:alphaModFix/>
            </a:blip>
            <a:srcRect b="0" l="0" r="5970" t="0"/>
            <a:stretch/>
          </p:blipFill>
          <p:spPr>
            <a:xfrm>
              <a:off x="7858456" y="1755278"/>
              <a:ext cx="1910976" cy="24072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6" name="Google Shape;566;p31"/>
            <p:cNvPicPr preferRelativeResize="0"/>
            <p:nvPr/>
          </p:nvPicPr>
          <p:blipFill rotWithShape="1">
            <a:blip r:embed="rId4">
              <a:alphaModFix/>
            </a:blip>
            <a:srcRect b="0" l="0" r="5802" t="0"/>
            <a:stretch/>
          </p:blipFill>
          <p:spPr>
            <a:xfrm>
              <a:off x="11262650" y="1789675"/>
              <a:ext cx="1910976" cy="23982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7" name="Google Shape;567;p31"/>
            <p:cNvPicPr preferRelativeResize="0"/>
            <p:nvPr/>
          </p:nvPicPr>
          <p:blipFill rotWithShape="1">
            <a:blip r:embed="rId5">
              <a:alphaModFix/>
            </a:blip>
            <a:srcRect b="0" l="0" r="5078" t="0"/>
            <a:stretch/>
          </p:blipFill>
          <p:spPr>
            <a:xfrm>
              <a:off x="4625177" y="1831478"/>
              <a:ext cx="1910976" cy="2349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8" name="Google Shape;568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067750" y="1808625"/>
              <a:ext cx="2015303" cy="24072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9" name="Google Shape;569;p31"/>
            <p:cNvSpPr txBox="1"/>
            <p:nvPr/>
          </p:nvSpPr>
          <p:spPr>
            <a:xfrm>
              <a:off x="1172711" y="775447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D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570" name="Google Shape;570;p31"/>
            <p:cNvSpPr txBox="1"/>
            <p:nvPr/>
          </p:nvSpPr>
          <p:spPr>
            <a:xfrm>
              <a:off x="1753950" y="873100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(+2)</a:t>
              </a:r>
              <a:endParaRPr b="1" sz="2700"/>
            </a:p>
          </p:txBody>
        </p:sp>
        <p:sp>
          <p:nvSpPr>
            <p:cNvPr id="571" name="Google Shape;571;p31"/>
            <p:cNvSpPr txBox="1"/>
            <p:nvPr/>
          </p:nvSpPr>
          <p:spPr>
            <a:xfrm>
              <a:off x="8300125" y="82103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(0 )</a:t>
              </a:r>
              <a:endParaRPr b="1" sz="2700"/>
            </a:p>
          </p:txBody>
        </p:sp>
        <p:cxnSp>
          <p:nvCxnSpPr>
            <p:cNvPr id="572" name="Google Shape;572;p31"/>
            <p:cNvCxnSpPr/>
            <p:nvPr/>
          </p:nvCxnSpPr>
          <p:spPr>
            <a:xfrm>
              <a:off x="6470356" y="2950184"/>
              <a:ext cx="1921500" cy="87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73" name="Google Shape;573;p31"/>
            <p:cNvSpPr txBox="1"/>
            <p:nvPr/>
          </p:nvSpPr>
          <p:spPr>
            <a:xfrm>
              <a:off x="6433161" y="2393770"/>
              <a:ext cx="1213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CB</a:t>
              </a:r>
              <a:endParaRPr sz="1900"/>
            </a:p>
          </p:txBody>
        </p:sp>
        <p:cxnSp>
          <p:nvCxnSpPr>
            <p:cNvPr id="574" name="Google Shape;574;p31"/>
            <p:cNvCxnSpPr>
              <a:stCxn id="565" idx="3"/>
              <a:endCxn id="566" idx="1"/>
            </p:cNvCxnSpPr>
            <p:nvPr/>
          </p:nvCxnSpPr>
          <p:spPr>
            <a:xfrm>
              <a:off x="9769433" y="2958884"/>
              <a:ext cx="1493100" cy="300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75" name="Google Shape;575;p31"/>
            <p:cNvSpPr txBox="1"/>
            <p:nvPr/>
          </p:nvSpPr>
          <p:spPr>
            <a:xfrm>
              <a:off x="9869536" y="2276333"/>
              <a:ext cx="1213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BA</a:t>
              </a:r>
              <a:endParaRPr sz="1900"/>
            </a:p>
          </p:txBody>
        </p:sp>
        <p:cxnSp>
          <p:nvCxnSpPr>
            <p:cNvPr id="576" name="Google Shape;576;p31"/>
            <p:cNvCxnSpPr/>
            <p:nvPr/>
          </p:nvCxnSpPr>
          <p:spPr>
            <a:xfrm>
              <a:off x="2773649" y="3088537"/>
              <a:ext cx="1921500" cy="87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77" name="Google Shape;577;p31"/>
            <p:cNvSpPr txBox="1"/>
            <p:nvPr/>
          </p:nvSpPr>
          <p:spPr>
            <a:xfrm>
              <a:off x="3280061" y="2496258"/>
              <a:ext cx="1213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DC</a:t>
              </a:r>
              <a:endParaRPr sz="1900"/>
            </a:p>
          </p:txBody>
        </p:sp>
        <p:sp>
          <p:nvSpPr>
            <p:cNvPr id="578" name="Google Shape;578;p31"/>
            <p:cNvSpPr txBox="1"/>
            <p:nvPr/>
          </p:nvSpPr>
          <p:spPr>
            <a:xfrm>
              <a:off x="7929488" y="1354575"/>
              <a:ext cx="15324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SM43_micro000</a:t>
              </a:r>
              <a:endParaRPr/>
            </a:p>
          </p:txBody>
        </p:sp>
        <p:sp>
          <p:nvSpPr>
            <p:cNvPr id="579" name="Google Shape;579;p31"/>
            <p:cNvSpPr txBox="1"/>
            <p:nvPr/>
          </p:nvSpPr>
          <p:spPr>
            <a:xfrm>
              <a:off x="11184025" y="1504900"/>
              <a:ext cx="15324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SM43_micro001</a:t>
              </a:r>
              <a:endParaRPr/>
            </a:p>
          </p:txBody>
        </p:sp>
        <p:sp>
          <p:nvSpPr>
            <p:cNvPr id="580" name="Google Shape;580;p31"/>
            <p:cNvSpPr txBox="1"/>
            <p:nvPr/>
          </p:nvSpPr>
          <p:spPr>
            <a:xfrm>
              <a:off x="4695150" y="1506975"/>
              <a:ext cx="15324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SM43_micro002</a:t>
              </a:r>
              <a:endParaRPr/>
            </a:p>
          </p:txBody>
        </p:sp>
        <p:sp>
          <p:nvSpPr>
            <p:cNvPr id="581" name="Google Shape;581;p31"/>
            <p:cNvSpPr txBox="1"/>
            <p:nvPr/>
          </p:nvSpPr>
          <p:spPr>
            <a:xfrm>
              <a:off x="1216525" y="1504900"/>
              <a:ext cx="15324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SM43_micro003</a:t>
              </a:r>
              <a:endParaRPr/>
            </a:p>
          </p:txBody>
        </p:sp>
        <p:pic>
          <p:nvPicPr>
            <p:cNvPr id="582" name="Google Shape;582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968823" y="6639095"/>
              <a:ext cx="1910976" cy="22087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3" name="Google Shape;583;p31"/>
            <p:cNvSpPr txBox="1"/>
            <p:nvPr/>
          </p:nvSpPr>
          <p:spPr>
            <a:xfrm>
              <a:off x="7832577" y="5368257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E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584" name="Google Shape;584;p31"/>
            <p:cNvSpPr txBox="1"/>
            <p:nvPr/>
          </p:nvSpPr>
          <p:spPr>
            <a:xfrm>
              <a:off x="8379075" y="558768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(0 )</a:t>
              </a:r>
              <a:endParaRPr b="1" sz="2700"/>
            </a:p>
          </p:txBody>
        </p:sp>
        <p:pic>
          <p:nvPicPr>
            <p:cNvPr id="585" name="Google Shape;585;p3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692213" y="6645404"/>
              <a:ext cx="1910976" cy="2196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6" name="Google Shape;586;p31"/>
            <p:cNvSpPr txBox="1"/>
            <p:nvPr/>
          </p:nvSpPr>
          <p:spPr>
            <a:xfrm>
              <a:off x="4761711" y="5420347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F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587" name="Google Shape;587;p31"/>
            <p:cNvSpPr txBox="1"/>
            <p:nvPr/>
          </p:nvSpPr>
          <p:spPr>
            <a:xfrm>
              <a:off x="5114350" y="5594200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(+1 )</a:t>
              </a:r>
              <a:endParaRPr b="1" sz="2700"/>
            </a:p>
          </p:txBody>
        </p:sp>
        <p:cxnSp>
          <p:nvCxnSpPr>
            <p:cNvPr id="588" name="Google Shape;588;p31"/>
            <p:cNvCxnSpPr/>
            <p:nvPr/>
          </p:nvCxnSpPr>
          <p:spPr>
            <a:xfrm>
              <a:off x="2412750" y="4218150"/>
              <a:ext cx="2299500" cy="29148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9" name="Google Shape;589;p31"/>
            <p:cNvCxnSpPr>
              <a:endCxn id="583" idx="0"/>
            </p:cNvCxnSpPr>
            <p:nvPr/>
          </p:nvCxnSpPr>
          <p:spPr>
            <a:xfrm>
              <a:off x="6513027" y="3332457"/>
              <a:ext cx="1648200" cy="20358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90" name="Google Shape;590;p31"/>
            <p:cNvCxnSpPr/>
            <p:nvPr/>
          </p:nvCxnSpPr>
          <p:spPr>
            <a:xfrm>
              <a:off x="6457581" y="7817234"/>
              <a:ext cx="1921500" cy="87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91" name="Google Shape;591;p31"/>
            <p:cNvCxnSpPr>
              <a:endCxn id="566" idx="2"/>
            </p:cNvCxnSpPr>
            <p:nvPr/>
          </p:nvCxnSpPr>
          <p:spPr>
            <a:xfrm flipH="1" rot="10800000">
              <a:off x="9946237" y="4187972"/>
              <a:ext cx="2271900" cy="28707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92" name="Google Shape;592;p31"/>
            <p:cNvCxnSpPr/>
            <p:nvPr/>
          </p:nvCxnSpPr>
          <p:spPr>
            <a:xfrm flipH="1" rot="10800000">
              <a:off x="6594900" y="3963900"/>
              <a:ext cx="1789200" cy="26193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93" name="Google Shape;593;p31"/>
            <p:cNvSpPr txBox="1"/>
            <p:nvPr/>
          </p:nvSpPr>
          <p:spPr>
            <a:xfrm>
              <a:off x="2565161" y="5365608"/>
              <a:ext cx="1213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DF</a:t>
              </a:r>
              <a:endParaRPr sz="1900"/>
            </a:p>
          </p:txBody>
        </p:sp>
        <p:sp>
          <p:nvSpPr>
            <p:cNvPr id="594" name="Google Shape;594;p31"/>
            <p:cNvSpPr txBox="1"/>
            <p:nvPr/>
          </p:nvSpPr>
          <p:spPr>
            <a:xfrm>
              <a:off x="6135836" y="5407395"/>
              <a:ext cx="1213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FB</a:t>
              </a:r>
              <a:endParaRPr sz="1900"/>
            </a:p>
          </p:txBody>
        </p:sp>
        <p:sp>
          <p:nvSpPr>
            <p:cNvPr id="595" name="Google Shape;595;p31"/>
            <p:cNvSpPr txBox="1"/>
            <p:nvPr/>
          </p:nvSpPr>
          <p:spPr>
            <a:xfrm>
              <a:off x="6520011" y="4090295"/>
              <a:ext cx="1213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CE</a:t>
              </a:r>
              <a:endParaRPr sz="1900"/>
            </a:p>
          </p:txBody>
        </p:sp>
        <p:sp>
          <p:nvSpPr>
            <p:cNvPr id="596" name="Google Shape;596;p31"/>
            <p:cNvSpPr txBox="1"/>
            <p:nvPr/>
          </p:nvSpPr>
          <p:spPr>
            <a:xfrm>
              <a:off x="10947111" y="5428608"/>
              <a:ext cx="1213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EA</a:t>
              </a:r>
              <a:endParaRPr sz="1900"/>
            </a:p>
          </p:txBody>
        </p:sp>
        <p:sp>
          <p:nvSpPr>
            <p:cNvPr id="597" name="Google Shape;597;p31"/>
            <p:cNvSpPr txBox="1"/>
            <p:nvPr/>
          </p:nvSpPr>
          <p:spPr>
            <a:xfrm>
              <a:off x="6755336" y="7201245"/>
              <a:ext cx="1213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FE</a:t>
              </a:r>
              <a:endParaRPr sz="1900"/>
            </a:p>
          </p:txBody>
        </p:sp>
        <p:sp>
          <p:nvSpPr>
            <p:cNvPr id="598" name="Google Shape;598;p31"/>
            <p:cNvSpPr txBox="1"/>
            <p:nvPr/>
          </p:nvSpPr>
          <p:spPr>
            <a:xfrm>
              <a:off x="7857263" y="6165875"/>
              <a:ext cx="1754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SM43_micro004</a:t>
              </a:r>
              <a:endParaRPr/>
            </a:p>
          </p:txBody>
        </p:sp>
        <p:sp>
          <p:nvSpPr>
            <p:cNvPr id="599" name="Google Shape;599;p31"/>
            <p:cNvSpPr txBox="1"/>
            <p:nvPr/>
          </p:nvSpPr>
          <p:spPr>
            <a:xfrm>
              <a:off x="4812888" y="6202200"/>
              <a:ext cx="1754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SM43_micro005</a:t>
              </a:r>
              <a:endParaRPr/>
            </a:p>
          </p:txBody>
        </p:sp>
      </p:grpSp>
      <p:sp>
        <p:nvSpPr>
          <p:cNvPr id="600" name="Google Shape;600;p31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/>
        </p:nvSpPr>
        <p:spPr>
          <a:xfrm>
            <a:off x="64350" y="-32350"/>
            <a:ext cx="16473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SM26 </a:t>
            </a:r>
            <a:endParaRPr b="1"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/>
          </a:p>
        </p:txBody>
      </p:sp>
      <p:grpSp>
        <p:nvGrpSpPr>
          <p:cNvPr id="106" name="Google Shape;106;p14"/>
          <p:cNvGrpSpPr/>
          <p:nvPr/>
        </p:nvGrpSpPr>
        <p:grpSpPr>
          <a:xfrm>
            <a:off x="1711646" y="-118041"/>
            <a:ext cx="10292707" cy="9444656"/>
            <a:chOff x="-107" y="-57555"/>
            <a:chExt cx="10292707" cy="9444656"/>
          </a:xfrm>
        </p:grpSpPr>
        <p:sp>
          <p:nvSpPr>
            <p:cNvPr id="107" name="Google Shape;107;p14"/>
            <p:cNvSpPr/>
            <p:nvPr/>
          </p:nvSpPr>
          <p:spPr>
            <a:xfrm>
              <a:off x="3798025" y="34250"/>
              <a:ext cx="2376300" cy="32652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 txBox="1"/>
            <p:nvPr/>
          </p:nvSpPr>
          <p:spPr>
            <a:xfrm>
              <a:off x="4132514" y="-57555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B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4246814" y="3426772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D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7474361" y="-15365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A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111" name="Google Shape;111;p14"/>
            <p:cNvSpPr txBox="1"/>
            <p:nvPr/>
          </p:nvSpPr>
          <p:spPr>
            <a:xfrm>
              <a:off x="7990886" y="3385910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C</a:t>
              </a:r>
              <a:endParaRPr b="1" sz="4400">
                <a:highlight>
                  <a:srgbClr val="FFF2CC"/>
                </a:highlight>
              </a:endParaRPr>
            </a:p>
          </p:txBody>
        </p:sp>
        <p:pic>
          <p:nvPicPr>
            <p:cNvPr id="112" name="Google Shape;112;p14"/>
            <p:cNvPicPr preferRelativeResize="0"/>
            <p:nvPr/>
          </p:nvPicPr>
          <p:blipFill rotWithShape="1">
            <a:blip r:embed="rId3">
              <a:alphaModFix/>
            </a:blip>
            <a:srcRect b="2780" l="11178" r="21317" t="0"/>
            <a:stretch/>
          </p:blipFill>
          <p:spPr>
            <a:xfrm rot="-1709710">
              <a:off x="4379281" y="760183"/>
              <a:ext cx="1185813" cy="23750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4"/>
            <p:cNvPicPr preferRelativeResize="0"/>
            <p:nvPr/>
          </p:nvPicPr>
          <p:blipFill rotWithShape="1">
            <a:blip r:embed="rId4">
              <a:alphaModFix/>
            </a:blip>
            <a:srcRect b="0" l="6351" r="8280" t="0"/>
            <a:stretch/>
          </p:blipFill>
          <p:spPr>
            <a:xfrm rot="-1562221">
              <a:off x="4571629" y="4429397"/>
              <a:ext cx="1262016" cy="25083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4"/>
            <p:cNvPicPr preferRelativeResize="0"/>
            <p:nvPr/>
          </p:nvPicPr>
          <p:blipFill rotWithShape="1">
            <a:blip r:embed="rId5">
              <a:alphaModFix/>
            </a:blip>
            <a:srcRect b="0" l="11870" r="0" t="0"/>
            <a:stretch/>
          </p:blipFill>
          <p:spPr>
            <a:xfrm rot="-1565456">
              <a:off x="7808909" y="691664"/>
              <a:ext cx="1443506" cy="26152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4"/>
            <p:cNvPicPr preferRelativeResize="0"/>
            <p:nvPr/>
          </p:nvPicPr>
          <p:blipFill rotWithShape="1">
            <a:blip r:embed="rId6">
              <a:alphaModFix/>
            </a:blip>
            <a:srcRect b="0" l="6480" r="0" t="0"/>
            <a:stretch/>
          </p:blipFill>
          <p:spPr>
            <a:xfrm rot="-1746880">
              <a:off x="8443075" y="4280333"/>
              <a:ext cx="1322825" cy="250851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6" name="Google Shape;116;p14"/>
            <p:cNvCxnSpPr>
              <a:stCxn id="112" idx="3"/>
            </p:cNvCxnSpPr>
            <p:nvPr/>
          </p:nvCxnSpPr>
          <p:spPr>
            <a:xfrm flipH="1" rot="10800000">
              <a:off x="5493268" y="1663032"/>
              <a:ext cx="1881600" cy="18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7" name="Google Shape;117;p14"/>
            <p:cNvCxnSpPr/>
            <p:nvPr/>
          </p:nvCxnSpPr>
          <p:spPr>
            <a:xfrm>
              <a:off x="5617205" y="5330392"/>
              <a:ext cx="2482500" cy="186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8" name="Google Shape;118;p14"/>
            <p:cNvSpPr txBox="1"/>
            <p:nvPr/>
          </p:nvSpPr>
          <p:spPr>
            <a:xfrm>
              <a:off x="6041888" y="1063600"/>
              <a:ext cx="11850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BA</a:t>
              </a:r>
              <a:endParaRPr sz="1900"/>
            </a:p>
          </p:txBody>
        </p:sp>
        <p:sp>
          <p:nvSpPr>
            <p:cNvPr id="119" name="Google Shape;119;p14"/>
            <p:cNvSpPr txBox="1"/>
            <p:nvPr/>
          </p:nvSpPr>
          <p:spPr>
            <a:xfrm>
              <a:off x="5731838" y="4716375"/>
              <a:ext cx="11850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DC</a:t>
              </a:r>
              <a:endParaRPr sz="1900"/>
            </a:p>
          </p:txBody>
        </p:sp>
        <p:sp>
          <p:nvSpPr>
            <p:cNvPr id="120" name="Google Shape;120;p14"/>
            <p:cNvSpPr txBox="1"/>
            <p:nvPr/>
          </p:nvSpPr>
          <p:spPr>
            <a:xfrm>
              <a:off x="8050181" y="8583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(-1 )</a:t>
              </a:r>
              <a:endParaRPr b="1" sz="2700"/>
            </a:p>
          </p:txBody>
        </p:sp>
        <p:sp>
          <p:nvSpPr>
            <p:cNvPr id="121" name="Google Shape;121;p14"/>
            <p:cNvSpPr txBox="1"/>
            <p:nvPr/>
          </p:nvSpPr>
          <p:spPr>
            <a:xfrm>
              <a:off x="8625713" y="346208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(-1 )</a:t>
              </a:r>
              <a:endParaRPr b="1" sz="2700"/>
            </a:p>
          </p:txBody>
        </p:sp>
        <p:sp>
          <p:nvSpPr>
            <p:cNvPr id="122" name="Google Shape;122;p14"/>
            <p:cNvSpPr txBox="1"/>
            <p:nvPr/>
          </p:nvSpPr>
          <p:spPr>
            <a:xfrm>
              <a:off x="4715381" y="963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(0)</a:t>
              </a:r>
              <a:endParaRPr b="1" sz="2700"/>
            </a:p>
          </p:txBody>
        </p:sp>
        <p:sp>
          <p:nvSpPr>
            <p:cNvPr id="123" name="Google Shape;123;p14"/>
            <p:cNvSpPr txBox="1"/>
            <p:nvPr/>
          </p:nvSpPr>
          <p:spPr>
            <a:xfrm>
              <a:off x="4789931" y="353828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(0)</a:t>
              </a:r>
              <a:endParaRPr b="1" sz="2700"/>
            </a:p>
          </p:txBody>
        </p:sp>
        <p:cxnSp>
          <p:nvCxnSpPr>
            <p:cNvPr id="124" name="Google Shape;124;p14"/>
            <p:cNvCxnSpPr/>
            <p:nvPr/>
          </p:nvCxnSpPr>
          <p:spPr>
            <a:xfrm flipH="1" rot="10800000">
              <a:off x="5414081" y="2642788"/>
              <a:ext cx="2923200" cy="12765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5" name="Google Shape;125;p14"/>
            <p:cNvSpPr txBox="1"/>
            <p:nvPr/>
          </p:nvSpPr>
          <p:spPr>
            <a:xfrm rot="-8457">
              <a:off x="5781414" y="3591969"/>
              <a:ext cx="1219504" cy="50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400">
                  <a:solidFill>
                    <a:schemeClr val="dk1"/>
                  </a:solidFill>
                </a:rPr>
                <a:t>pKa</a:t>
              </a:r>
              <a:r>
                <a:rPr b="1" baseline="-25000" lang="en" sz="2400">
                  <a:solidFill>
                    <a:schemeClr val="dk1"/>
                  </a:solidFill>
                </a:rPr>
                <a:t>DA</a:t>
              </a:r>
              <a:endParaRPr sz="2000"/>
            </a:p>
          </p:txBody>
        </p:sp>
        <p:cxnSp>
          <p:nvCxnSpPr>
            <p:cNvPr id="126" name="Google Shape;126;p14"/>
            <p:cNvCxnSpPr>
              <a:stCxn id="112" idx="2"/>
              <a:endCxn id="111" idx="0"/>
            </p:cNvCxnSpPr>
            <p:nvPr/>
          </p:nvCxnSpPr>
          <p:spPr>
            <a:xfrm>
              <a:off x="5538740" y="2991352"/>
              <a:ext cx="2780700" cy="3945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7" name="Google Shape;127;p14"/>
            <p:cNvSpPr txBox="1"/>
            <p:nvPr/>
          </p:nvSpPr>
          <p:spPr>
            <a:xfrm rot="-8457">
              <a:off x="6034051" y="2521744"/>
              <a:ext cx="1219504" cy="50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400">
                  <a:solidFill>
                    <a:schemeClr val="dk1"/>
                  </a:solidFill>
                </a:rPr>
                <a:t>pKa</a:t>
              </a:r>
              <a:r>
                <a:rPr b="1" baseline="-25000" lang="en" sz="2400">
                  <a:solidFill>
                    <a:schemeClr val="dk1"/>
                  </a:solidFill>
                </a:rPr>
                <a:t>BC</a:t>
              </a:r>
              <a:endParaRPr sz="2000"/>
            </a:p>
          </p:txBody>
        </p:sp>
        <p:sp>
          <p:nvSpPr>
            <p:cNvPr id="128" name="Google Shape;128;p14"/>
            <p:cNvSpPr txBox="1"/>
            <p:nvPr/>
          </p:nvSpPr>
          <p:spPr>
            <a:xfrm>
              <a:off x="4132513" y="565250"/>
              <a:ext cx="15666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SM26_micro000</a:t>
              </a:r>
              <a:endParaRPr/>
            </a:p>
          </p:txBody>
        </p:sp>
        <p:sp>
          <p:nvSpPr>
            <p:cNvPr id="129" name="Google Shape;129;p14"/>
            <p:cNvSpPr txBox="1"/>
            <p:nvPr/>
          </p:nvSpPr>
          <p:spPr>
            <a:xfrm>
              <a:off x="7529025" y="641450"/>
              <a:ext cx="15666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SM26_micro001</a:t>
              </a:r>
              <a:endParaRPr/>
            </a:p>
          </p:txBody>
        </p:sp>
        <p:sp>
          <p:nvSpPr>
            <p:cNvPr id="130" name="Google Shape;130;p14"/>
            <p:cNvSpPr txBox="1"/>
            <p:nvPr/>
          </p:nvSpPr>
          <p:spPr>
            <a:xfrm>
              <a:off x="4224425" y="4246300"/>
              <a:ext cx="1647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SM26_micro002</a:t>
              </a:r>
              <a:endParaRPr/>
            </a:p>
          </p:txBody>
        </p:sp>
        <p:sp>
          <p:nvSpPr>
            <p:cNvPr id="131" name="Google Shape;131;p14"/>
            <p:cNvSpPr txBox="1"/>
            <p:nvPr/>
          </p:nvSpPr>
          <p:spPr>
            <a:xfrm>
              <a:off x="8028225" y="4219863"/>
              <a:ext cx="1497000" cy="64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SM26_micro003</a:t>
              </a:r>
              <a:endParaRPr/>
            </a:p>
          </p:txBody>
        </p:sp>
        <p:pic>
          <p:nvPicPr>
            <p:cNvPr id="132" name="Google Shape;132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-1711400">
              <a:off x="499246" y="867183"/>
              <a:ext cx="1473010" cy="24658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14"/>
            <p:cNvSpPr txBox="1"/>
            <p:nvPr/>
          </p:nvSpPr>
          <p:spPr>
            <a:xfrm>
              <a:off x="201507" y="-24476"/>
              <a:ext cx="10071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000">
                <a:highlight>
                  <a:srgbClr val="FFF2CC"/>
                </a:highlight>
              </a:endParaRPr>
            </a:p>
          </p:txBody>
        </p:sp>
        <p:sp>
          <p:nvSpPr>
            <p:cNvPr id="134" name="Google Shape;134;p14"/>
            <p:cNvSpPr txBox="1"/>
            <p:nvPr/>
          </p:nvSpPr>
          <p:spPr>
            <a:xfrm>
              <a:off x="51202" y="-45928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highlight>
                    <a:srgbClr val="FFF2CC"/>
                  </a:highlight>
                </a:rPr>
                <a:t>F</a:t>
              </a:r>
              <a:endParaRPr b="1" sz="4000">
                <a:highlight>
                  <a:srgbClr val="FFF2CC"/>
                </a:highlight>
              </a:endParaRPr>
            </a:p>
          </p:txBody>
        </p:sp>
        <p:sp>
          <p:nvSpPr>
            <p:cNvPr id="135" name="Google Shape;135;p14"/>
            <p:cNvSpPr txBox="1"/>
            <p:nvPr/>
          </p:nvSpPr>
          <p:spPr>
            <a:xfrm>
              <a:off x="526256" y="116113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/>
                <a:t>(+1)</a:t>
              </a:r>
              <a:endParaRPr b="1" sz="2300"/>
            </a:p>
          </p:txBody>
        </p:sp>
        <p:cxnSp>
          <p:nvCxnSpPr>
            <p:cNvPr id="136" name="Google Shape;136;p14"/>
            <p:cNvCxnSpPr>
              <a:stCxn id="132" idx="3"/>
            </p:cNvCxnSpPr>
            <p:nvPr/>
          </p:nvCxnSpPr>
          <p:spPr>
            <a:xfrm>
              <a:off x="1882861" y="1748406"/>
              <a:ext cx="2072400" cy="126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7" name="Google Shape;137;p14"/>
            <p:cNvSpPr txBox="1"/>
            <p:nvPr/>
          </p:nvSpPr>
          <p:spPr>
            <a:xfrm>
              <a:off x="2287831" y="1102625"/>
              <a:ext cx="16083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400">
                  <a:solidFill>
                    <a:schemeClr val="dk1"/>
                  </a:solidFill>
                </a:rPr>
                <a:t>pKa</a:t>
              </a:r>
              <a:r>
                <a:rPr b="1" baseline="-25000" lang="en" sz="2400">
                  <a:solidFill>
                    <a:schemeClr val="dk1"/>
                  </a:solidFill>
                </a:rPr>
                <a:t>FB</a:t>
              </a:r>
              <a:endParaRPr sz="2000"/>
            </a:p>
          </p:txBody>
        </p:sp>
        <p:cxnSp>
          <p:nvCxnSpPr>
            <p:cNvPr id="138" name="Google Shape;138;p14"/>
            <p:cNvCxnSpPr>
              <a:endCxn id="130" idx="1"/>
            </p:cNvCxnSpPr>
            <p:nvPr/>
          </p:nvCxnSpPr>
          <p:spPr>
            <a:xfrm>
              <a:off x="2368925" y="2433700"/>
              <a:ext cx="1855500" cy="21666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9" name="Google Shape;139;p14"/>
            <p:cNvSpPr txBox="1"/>
            <p:nvPr/>
          </p:nvSpPr>
          <p:spPr>
            <a:xfrm>
              <a:off x="2445131" y="3262738"/>
              <a:ext cx="16083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400">
                  <a:solidFill>
                    <a:schemeClr val="dk1"/>
                  </a:solidFill>
                </a:rPr>
                <a:t>pKa</a:t>
              </a:r>
              <a:r>
                <a:rPr b="1" baseline="-25000" lang="en" sz="2400">
                  <a:solidFill>
                    <a:schemeClr val="dk1"/>
                  </a:solidFill>
                </a:rPr>
                <a:t>FD</a:t>
              </a:r>
              <a:endParaRPr sz="2000"/>
            </a:p>
          </p:txBody>
        </p:sp>
        <p:cxnSp>
          <p:nvCxnSpPr>
            <p:cNvPr id="140" name="Google Shape;140;p14"/>
            <p:cNvCxnSpPr>
              <a:stCxn id="132" idx="2"/>
              <a:endCxn id="141" idx="1"/>
            </p:cNvCxnSpPr>
            <p:nvPr/>
          </p:nvCxnSpPr>
          <p:spPr>
            <a:xfrm>
              <a:off x="1824498" y="3183362"/>
              <a:ext cx="2434800" cy="38508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2" name="Google Shape;142;p14"/>
            <p:cNvSpPr txBox="1"/>
            <p:nvPr/>
          </p:nvSpPr>
          <p:spPr>
            <a:xfrm>
              <a:off x="2051681" y="4761375"/>
              <a:ext cx="16083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400">
                  <a:solidFill>
                    <a:schemeClr val="dk1"/>
                  </a:solidFill>
                </a:rPr>
                <a:t>pKa</a:t>
              </a:r>
              <a:r>
                <a:rPr b="1" baseline="-25000" lang="en" sz="2400">
                  <a:solidFill>
                    <a:schemeClr val="dk1"/>
                  </a:solidFill>
                </a:rPr>
                <a:t>FE</a:t>
              </a:r>
              <a:endParaRPr sz="2000"/>
            </a:p>
          </p:txBody>
        </p:sp>
        <p:pic>
          <p:nvPicPr>
            <p:cNvPr id="143" name="Google Shape;143;p1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rot="-1929634">
              <a:off x="4541893" y="6904914"/>
              <a:ext cx="1335539" cy="23034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14"/>
            <p:cNvSpPr txBox="1"/>
            <p:nvPr/>
          </p:nvSpPr>
          <p:spPr>
            <a:xfrm>
              <a:off x="4204364" y="6038609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highlight>
                    <a:srgbClr val="FFF2CC"/>
                  </a:highlight>
                </a:rPr>
                <a:t>E</a:t>
              </a:r>
              <a:endParaRPr b="1" sz="4000">
                <a:highlight>
                  <a:srgbClr val="FFF2CC"/>
                </a:highlight>
              </a:endParaRPr>
            </a:p>
          </p:txBody>
        </p:sp>
        <p:sp>
          <p:nvSpPr>
            <p:cNvPr id="145" name="Google Shape;145;p14"/>
            <p:cNvSpPr txBox="1"/>
            <p:nvPr/>
          </p:nvSpPr>
          <p:spPr>
            <a:xfrm>
              <a:off x="4679419" y="6124450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/>
                <a:t>(0)</a:t>
              </a:r>
              <a:endParaRPr b="1" sz="2300"/>
            </a:p>
          </p:txBody>
        </p:sp>
        <p:cxnSp>
          <p:nvCxnSpPr>
            <p:cNvPr id="146" name="Google Shape;146;p14"/>
            <p:cNvCxnSpPr/>
            <p:nvPr/>
          </p:nvCxnSpPr>
          <p:spPr>
            <a:xfrm flipH="1" rot="10800000">
              <a:off x="6002425" y="6609250"/>
              <a:ext cx="3904200" cy="19776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7" name="Google Shape;147;p14"/>
            <p:cNvSpPr txBox="1"/>
            <p:nvPr/>
          </p:nvSpPr>
          <p:spPr>
            <a:xfrm>
              <a:off x="7802545" y="7419250"/>
              <a:ext cx="16806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400">
                  <a:solidFill>
                    <a:schemeClr val="dk1"/>
                  </a:solidFill>
                </a:rPr>
                <a:t>pKa</a:t>
              </a:r>
              <a:r>
                <a:rPr b="1" baseline="-25000" lang="en" sz="2400">
                  <a:solidFill>
                    <a:schemeClr val="dk1"/>
                  </a:solidFill>
                </a:rPr>
                <a:t>EC</a:t>
              </a:r>
              <a:endParaRPr sz="2000"/>
            </a:p>
          </p:txBody>
        </p:sp>
        <p:cxnSp>
          <p:nvCxnSpPr>
            <p:cNvPr id="148" name="Google Shape;148;p14"/>
            <p:cNvCxnSpPr/>
            <p:nvPr/>
          </p:nvCxnSpPr>
          <p:spPr>
            <a:xfrm flipH="1" rot="10800000">
              <a:off x="6023957" y="2128024"/>
              <a:ext cx="1670100" cy="63666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9" name="Google Shape;149;p14"/>
            <p:cNvSpPr txBox="1"/>
            <p:nvPr/>
          </p:nvSpPr>
          <p:spPr>
            <a:xfrm>
              <a:off x="6419370" y="6473300"/>
              <a:ext cx="16806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400">
                  <a:solidFill>
                    <a:schemeClr val="dk1"/>
                  </a:solidFill>
                </a:rPr>
                <a:t>pKa</a:t>
              </a:r>
              <a:r>
                <a:rPr b="1" baseline="-25000" lang="en" sz="2400">
                  <a:solidFill>
                    <a:schemeClr val="dk1"/>
                  </a:solidFill>
                </a:rPr>
                <a:t>EA</a:t>
              </a:r>
              <a:endParaRPr sz="2000"/>
            </a:p>
          </p:txBody>
        </p:sp>
        <p:sp>
          <p:nvSpPr>
            <p:cNvPr id="141" name="Google Shape;141;p14"/>
            <p:cNvSpPr txBox="1"/>
            <p:nvPr/>
          </p:nvSpPr>
          <p:spPr>
            <a:xfrm>
              <a:off x="4259288" y="6680050"/>
              <a:ext cx="18867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SM26_micro004</a:t>
              </a:r>
              <a:endParaRPr/>
            </a:p>
          </p:txBody>
        </p:sp>
        <p:sp>
          <p:nvSpPr>
            <p:cNvPr id="150" name="Google Shape;150;p14"/>
            <p:cNvSpPr txBox="1"/>
            <p:nvPr/>
          </p:nvSpPr>
          <p:spPr>
            <a:xfrm>
              <a:off x="35475" y="605988"/>
              <a:ext cx="18867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SM26_micro005</a:t>
              </a:r>
              <a:endParaRPr/>
            </a:p>
          </p:txBody>
        </p:sp>
      </p:grpSp>
      <p:sp>
        <p:nvSpPr>
          <p:cNvPr id="151" name="Google Shape;151;p14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2"/>
          <p:cNvSpPr txBox="1"/>
          <p:nvPr/>
        </p:nvSpPr>
        <p:spPr>
          <a:xfrm>
            <a:off x="6031050" y="0"/>
            <a:ext cx="16539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SM44</a:t>
            </a:r>
            <a:endParaRPr b="1" sz="3300"/>
          </a:p>
        </p:txBody>
      </p:sp>
      <p:grpSp>
        <p:nvGrpSpPr>
          <p:cNvPr id="606" name="Google Shape;606;p32"/>
          <p:cNvGrpSpPr/>
          <p:nvPr/>
        </p:nvGrpSpPr>
        <p:grpSpPr>
          <a:xfrm>
            <a:off x="546643" y="1884229"/>
            <a:ext cx="12622714" cy="5375543"/>
            <a:chOff x="486911" y="699257"/>
            <a:chExt cx="12622714" cy="5375543"/>
          </a:xfrm>
        </p:grpSpPr>
        <p:sp>
          <p:nvSpPr>
            <p:cNvPr id="607" name="Google Shape;607;p32"/>
            <p:cNvSpPr/>
            <p:nvPr/>
          </p:nvSpPr>
          <p:spPr>
            <a:xfrm>
              <a:off x="5231250" y="796900"/>
              <a:ext cx="3057600" cy="52779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08" name="Google Shape;608;p32"/>
            <p:cNvPicPr preferRelativeResize="0"/>
            <p:nvPr/>
          </p:nvPicPr>
          <p:blipFill rotWithShape="1">
            <a:blip r:embed="rId3">
              <a:alphaModFix/>
            </a:blip>
            <a:srcRect b="3175" l="0" r="5069" t="0"/>
            <a:stretch/>
          </p:blipFill>
          <p:spPr>
            <a:xfrm>
              <a:off x="5455875" y="1992325"/>
              <a:ext cx="2693175" cy="34905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9" name="Google Shape;609;p32"/>
            <p:cNvPicPr preferRelativeResize="0"/>
            <p:nvPr/>
          </p:nvPicPr>
          <p:blipFill rotWithShape="1">
            <a:blip r:embed="rId4">
              <a:alphaModFix/>
            </a:blip>
            <a:srcRect b="2794" l="0" r="3325" t="2138"/>
            <a:stretch/>
          </p:blipFill>
          <p:spPr>
            <a:xfrm>
              <a:off x="10416450" y="2027175"/>
              <a:ext cx="2693175" cy="34368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0" name="Google Shape;610;p32"/>
            <p:cNvPicPr preferRelativeResize="0"/>
            <p:nvPr/>
          </p:nvPicPr>
          <p:blipFill rotWithShape="1">
            <a:blip r:embed="rId5">
              <a:alphaModFix/>
            </a:blip>
            <a:srcRect b="2931" l="0" r="5446" t="0"/>
            <a:stretch/>
          </p:blipFill>
          <p:spPr>
            <a:xfrm>
              <a:off x="691650" y="1992325"/>
              <a:ext cx="2693181" cy="3494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1" name="Google Shape;611;p32"/>
            <p:cNvSpPr txBox="1"/>
            <p:nvPr/>
          </p:nvSpPr>
          <p:spPr>
            <a:xfrm>
              <a:off x="5550427" y="699257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B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612" name="Google Shape;612;p32"/>
            <p:cNvSpPr txBox="1"/>
            <p:nvPr/>
          </p:nvSpPr>
          <p:spPr>
            <a:xfrm>
              <a:off x="10304711" y="796897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A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613" name="Google Shape;613;p32"/>
            <p:cNvSpPr txBox="1"/>
            <p:nvPr/>
          </p:nvSpPr>
          <p:spPr>
            <a:xfrm>
              <a:off x="486911" y="775447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C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614" name="Google Shape;614;p32"/>
            <p:cNvSpPr txBox="1"/>
            <p:nvPr/>
          </p:nvSpPr>
          <p:spPr>
            <a:xfrm>
              <a:off x="1144350" y="873100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(+1 )</a:t>
              </a:r>
              <a:endParaRPr b="1" sz="2700"/>
            </a:p>
          </p:txBody>
        </p:sp>
        <p:sp>
          <p:nvSpPr>
            <p:cNvPr id="615" name="Google Shape;615;p32"/>
            <p:cNvSpPr txBox="1"/>
            <p:nvPr/>
          </p:nvSpPr>
          <p:spPr>
            <a:xfrm>
              <a:off x="10962150" y="79688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(-1 )</a:t>
              </a:r>
              <a:endParaRPr b="1" sz="2700"/>
            </a:p>
          </p:txBody>
        </p:sp>
        <p:sp>
          <p:nvSpPr>
            <p:cNvPr id="616" name="Google Shape;616;p32"/>
            <p:cNvSpPr txBox="1"/>
            <p:nvPr/>
          </p:nvSpPr>
          <p:spPr>
            <a:xfrm>
              <a:off x="6156500" y="87308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(0)</a:t>
              </a:r>
              <a:endParaRPr b="1" sz="2700"/>
            </a:p>
          </p:txBody>
        </p:sp>
        <p:cxnSp>
          <p:nvCxnSpPr>
            <p:cNvPr id="617" name="Google Shape;617;p32"/>
            <p:cNvCxnSpPr>
              <a:stCxn id="610" idx="3"/>
              <a:endCxn id="608" idx="1"/>
            </p:cNvCxnSpPr>
            <p:nvPr/>
          </p:nvCxnSpPr>
          <p:spPr>
            <a:xfrm flipH="1" rot="10800000">
              <a:off x="3384831" y="3737562"/>
              <a:ext cx="2070900" cy="18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18" name="Google Shape;618;p32"/>
            <p:cNvCxnSpPr>
              <a:stCxn id="608" idx="3"/>
              <a:endCxn id="609" idx="1"/>
            </p:cNvCxnSpPr>
            <p:nvPr/>
          </p:nvCxnSpPr>
          <p:spPr>
            <a:xfrm>
              <a:off x="8149050" y="3737604"/>
              <a:ext cx="2267400" cy="81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19" name="Google Shape;619;p32"/>
            <p:cNvSpPr txBox="1"/>
            <p:nvPr/>
          </p:nvSpPr>
          <p:spPr>
            <a:xfrm>
              <a:off x="3860011" y="3121258"/>
              <a:ext cx="1213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CB</a:t>
              </a:r>
              <a:endParaRPr sz="1900"/>
            </a:p>
          </p:txBody>
        </p:sp>
        <p:sp>
          <p:nvSpPr>
            <p:cNvPr id="620" name="Google Shape;620;p32"/>
            <p:cNvSpPr txBox="1"/>
            <p:nvPr/>
          </p:nvSpPr>
          <p:spPr>
            <a:xfrm>
              <a:off x="8712099" y="3109183"/>
              <a:ext cx="1213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BA</a:t>
              </a:r>
              <a:endParaRPr sz="1900"/>
            </a:p>
          </p:txBody>
        </p:sp>
        <p:sp>
          <p:nvSpPr>
            <p:cNvPr id="621" name="Google Shape;621;p32"/>
            <p:cNvSpPr txBox="1"/>
            <p:nvPr/>
          </p:nvSpPr>
          <p:spPr>
            <a:xfrm>
              <a:off x="5638338" y="1504900"/>
              <a:ext cx="15324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SM44_micro000</a:t>
              </a:r>
              <a:endParaRPr/>
            </a:p>
          </p:txBody>
        </p:sp>
        <p:sp>
          <p:nvSpPr>
            <p:cNvPr id="622" name="Google Shape;622;p32"/>
            <p:cNvSpPr txBox="1"/>
            <p:nvPr/>
          </p:nvSpPr>
          <p:spPr>
            <a:xfrm>
              <a:off x="10416438" y="1581100"/>
              <a:ext cx="15324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SM44_micro001</a:t>
              </a:r>
              <a:endParaRPr/>
            </a:p>
          </p:txBody>
        </p:sp>
        <p:sp>
          <p:nvSpPr>
            <p:cNvPr id="623" name="Google Shape;623;p32"/>
            <p:cNvSpPr txBox="1"/>
            <p:nvPr/>
          </p:nvSpPr>
          <p:spPr>
            <a:xfrm>
              <a:off x="594738" y="1581100"/>
              <a:ext cx="15324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SM44_micro002</a:t>
              </a:r>
              <a:endParaRPr/>
            </a:p>
          </p:txBody>
        </p:sp>
      </p:grpSp>
      <p:sp>
        <p:nvSpPr>
          <p:cNvPr id="624" name="Google Shape;624;p32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3"/>
          <p:cNvSpPr txBox="1"/>
          <p:nvPr/>
        </p:nvSpPr>
        <p:spPr>
          <a:xfrm>
            <a:off x="6031050" y="0"/>
            <a:ext cx="16539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SM45</a:t>
            </a:r>
            <a:endParaRPr b="1" sz="3300"/>
          </a:p>
        </p:txBody>
      </p:sp>
      <p:grpSp>
        <p:nvGrpSpPr>
          <p:cNvPr id="630" name="Google Shape;630;p33"/>
          <p:cNvGrpSpPr/>
          <p:nvPr/>
        </p:nvGrpSpPr>
        <p:grpSpPr>
          <a:xfrm>
            <a:off x="278630" y="1775929"/>
            <a:ext cx="13158739" cy="5592143"/>
            <a:chOff x="105911" y="927857"/>
            <a:chExt cx="13158739" cy="5592143"/>
          </a:xfrm>
        </p:grpSpPr>
        <p:sp>
          <p:nvSpPr>
            <p:cNvPr id="631" name="Google Shape;631;p33"/>
            <p:cNvSpPr/>
            <p:nvPr/>
          </p:nvSpPr>
          <p:spPr>
            <a:xfrm>
              <a:off x="5763575" y="1025500"/>
              <a:ext cx="1995000" cy="54945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3"/>
            <p:cNvSpPr txBox="1"/>
            <p:nvPr/>
          </p:nvSpPr>
          <p:spPr>
            <a:xfrm>
              <a:off x="5931427" y="927857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B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633" name="Google Shape;633;p33"/>
            <p:cNvSpPr txBox="1"/>
            <p:nvPr/>
          </p:nvSpPr>
          <p:spPr>
            <a:xfrm>
              <a:off x="10914311" y="1025497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A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634" name="Google Shape;634;p33"/>
            <p:cNvSpPr txBox="1"/>
            <p:nvPr/>
          </p:nvSpPr>
          <p:spPr>
            <a:xfrm>
              <a:off x="105911" y="1004047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C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635" name="Google Shape;635;p33"/>
            <p:cNvSpPr txBox="1"/>
            <p:nvPr/>
          </p:nvSpPr>
          <p:spPr>
            <a:xfrm>
              <a:off x="610950" y="1101700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(+1 )</a:t>
              </a:r>
              <a:endParaRPr b="1" sz="2700"/>
            </a:p>
          </p:txBody>
        </p:sp>
        <p:sp>
          <p:nvSpPr>
            <p:cNvPr id="636" name="Google Shape;636;p33"/>
            <p:cNvSpPr txBox="1"/>
            <p:nvPr/>
          </p:nvSpPr>
          <p:spPr>
            <a:xfrm>
              <a:off x="11419350" y="110168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(-1 )</a:t>
              </a:r>
              <a:endParaRPr b="1" sz="2700"/>
            </a:p>
          </p:txBody>
        </p:sp>
        <p:pic>
          <p:nvPicPr>
            <p:cNvPr id="637" name="Google Shape;637;p33"/>
            <p:cNvPicPr preferRelativeResize="0"/>
            <p:nvPr/>
          </p:nvPicPr>
          <p:blipFill rotWithShape="1">
            <a:blip r:embed="rId3">
              <a:alphaModFix/>
            </a:blip>
            <a:srcRect b="0" l="0" r="0" t="2893"/>
            <a:stretch/>
          </p:blipFill>
          <p:spPr>
            <a:xfrm rot="10800000">
              <a:off x="5979125" y="2012700"/>
              <a:ext cx="1543050" cy="4365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8" name="Google Shape;638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862525" y="2206600"/>
              <a:ext cx="2402125" cy="3853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9" name="Google Shape;639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2400" y="2308850"/>
              <a:ext cx="2500725" cy="37511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40" name="Google Shape;640;p33"/>
            <p:cNvCxnSpPr>
              <a:stCxn id="639" idx="3"/>
              <a:endCxn id="637" idx="3"/>
            </p:cNvCxnSpPr>
            <p:nvPr/>
          </p:nvCxnSpPr>
          <p:spPr>
            <a:xfrm>
              <a:off x="2653125" y="4184400"/>
              <a:ext cx="3326100" cy="111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41" name="Google Shape;641;p33"/>
            <p:cNvCxnSpPr>
              <a:stCxn id="637" idx="1"/>
              <a:endCxn id="638" idx="1"/>
            </p:cNvCxnSpPr>
            <p:nvPr/>
          </p:nvCxnSpPr>
          <p:spPr>
            <a:xfrm flipH="1" rot="10800000">
              <a:off x="7522175" y="4133387"/>
              <a:ext cx="3340500" cy="621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42" name="Google Shape;642;p33"/>
            <p:cNvSpPr txBox="1"/>
            <p:nvPr/>
          </p:nvSpPr>
          <p:spPr>
            <a:xfrm>
              <a:off x="3707611" y="3578458"/>
              <a:ext cx="1213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CB</a:t>
              </a:r>
              <a:endParaRPr sz="1900"/>
            </a:p>
          </p:txBody>
        </p:sp>
        <p:sp>
          <p:nvSpPr>
            <p:cNvPr id="643" name="Google Shape;643;p33"/>
            <p:cNvSpPr txBox="1"/>
            <p:nvPr/>
          </p:nvSpPr>
          <p:spPr>
            <a:xfrm>
              <a:off x="8712099" y="3490183"/>
              <a:ext cx="1213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BA</a:t>
              </a:r>
              <a:endParaRPr sz="1900"/>
            </a:p>
          </p:txBody>
        </p:sp>
        <p:sp>
          <p:nvSpPr>
            <p:cNvPr id="644" name="Google Shape;644;p33"/>
            <p:cNvSpPr txBox="1"/>
            <p:nvPr/>
          </p:nvSpPr>
          <p:spPr>
            <a:xfrm>
              <a:off x="6510150" y="102548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(0 )</a:t>
              </a:r>
              <a:endParaRPr b="1" sz="2700"/>
            </a:p>
          </p:txBody>
        </p:sp>
        <p:sp>
          <p:nvSpPr>
            <p:cNvPr id="645" name="Google Shape;645;p33"/>
            <p:cNvSpPr txBox="1"/>
            <p:nvPr/>
          </p:nvSpPr>
          <p:spPr>
            <a:xfrm>
              <a:off x="5943138" y="1581100"/>
              <a:ext cx="15324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SM45_micro000</a:t>
              </a:r>
              <a:endParaRPr/>
            </a:p>
          </p:txBody>
        </p:sp>
        <p:sp>
          <p:nvSpPr>
            <p:cNvPr id="646" name="Google Shape;646;p33"/>
            <p:cNvSpPr txBox="1"/>
            <p:nvPr/>
          </p:nvSpPr>
          <p:spPr>
            <a:xfrm>
              <a:off x="10949838" y="1733500"/>
              <a:ext cx="15324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SM45_micro001</a:t>
              </a:r>
              <a:endParaRPr/>
            </a:p>
          </p:txBody>
        </p:sp>
        <p:sp>
          <p:nvSpPr>
            <p:cNvPr id="647" name="Google Shape;647;p33"/>
            <p:cNvSpPr txBox="1"/>
            <p:nvPr/>
          </p:nvSpPr>
          <p:spPr>
            <a:xfrm>
              <a:off x="137538" y="1657300"/>
              <a:ext cx="1532400" cy="5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SM45_micro002</a:t>
              </a:r>
              <a:endParaRPr/>
            </a:p>
          </p:txBody>
        </p:sp>
      </p:grpSp>
      <p:sp>
        <p:nvSpPr>
          <p:cNvPr id="648" name="Google Shape;648;p33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4"/>
          <p:cNvSpPr/>
          <p:nvPr/>
        </p:nvSpPr>
        <p:spPr>
          <a:xfrm>
            <a:off x="7316855" y="917015"/>
            <a:ext cx="2943000" cy="40209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4"/>
          <p:cNvSpPr txBox="1"/>
          <p:nvPr/>
        </p:nvSpPr>
        <p:spPr>
          <a:xfrm>
            <a:off x="7734796" y="807779"/>
            <a:ext cx="6573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highlight>
                  <a:srgbClr val="FFF2CC"/>
                </a:highlight>
              </a:rPr>
              <a:t>B</a:t>
            </a:r>
            <a:endParaRPr b="1" sz="4400">
              <a:highlight>
                <a:srgbClr val="FFF2CC"/>
              </a:highlight>
            </a:endParaRPr>
          </a:p>
        </p:txBody>
      </p:sp>
      <p:sp>
        <p:nvSpPr>
          <p:cNvPr id="655" name="Google Shape;655;p34"/>
          <p:cNvSpPr txBox="1"/>
          <p:nvPr/>
        </p:nvSpPr>
        <p:spPr>
          <a:xfrm>
            <a:off x="10618618" y="793894"/>
            <a:ext cx="6573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highlight>
                  <a:srgbClr val="FFF2CC"/>
                </a:highlight>
              </a:rPr>
              <a:t>A</a:t>
            </a:r>
            <a:endParaRPr b="1" sz="4400">
              <a:highlight>
                <a:srgbClr val="FFF2CC"/>
              </a:highlight>
            </a:endParaRPr>
          </a:p>
        </p:txBody>
      </p:sp>
      <p:sp>
        <p:nvSpPr>
          <p:cNvPr id="656" name="Google Shape;656;p34"/>
          <p:cNvSpPr txBox="1"/>
          <p:nvPr/>
        </p:nvSpPr>
        <p:spPr>
          <a:xfrm>
            <a:off x="4667018" y="829225"/>
            <a:ext cx="7029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highlight>
                  <a:srgbClr val="FFF2CC"/>
                </a:highlight>
              </a:rPr>
              <a:t>C</a:t>
            </a:r>
            <a:endParaRPr b="1" sz="4400">
              <a:highlight>
                <a:srgbClr val="FFF2CC"/>
              </a:highlight>
            </a:endParaRPr>
          </a:p>
        </p:txBody>
      </p:sp>
      <p:sp>
        <p:nvSpPr>
          <p:cNvPr id="657" name="Google Shape;657;p34"/>
          <p:cNvSpPr txBox="1"/>
          <p:nvPr/>
        </p:nvSpPr>
        <p:spPr>
          <a:xfrm>
            <a:off x="6137550" y="94875"/>
            <a:ext cx="14409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SM46</a:t>
            </a:r>
            <a:endParaRPr b="1" sz="3300"/>
          </a:p>
        </p:txBody>
      </p:sp>
      <p:sp>
        <p:nvSpPr>
          <p:cNvPr id="658" name="Google Shape;658;p34"/>
          <p:cNvSpPr txBox="1"/>
          <p:nvPr/>
        </p:nvSpPr>
        <p:spPr>
          <a:xfrm>
            <a:off x="5370114" y="934508"/>
            <a:ext cx="13350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(+1 )</a:t>
            </a:r>
            <a:endParaRPr b="1" sz="2700"/>
          </a:p>
        </p:txBody>
      </p:sp>
      <p:sp>
        <p:nvSpPr>
          <p:cNvPr id="659" name="Google Shape;659;p34"/>
          <p:cNvSpPr txBox="1"/>
          <p:nvPr/>
        </p:nvSpPr>
        <p:spPr>
          <a:xfrm>
            <a:off x="11295316" y="934494"/>
            <a:ext cx="13350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(-1 )</a:t>
            </a:r>
            <a:endParaRPr b="1" sz="2700"/>
          </a:p>
        </p:txBody>
      </p:sp>
      <p:sp>
        <p:nvSpPr>
          <p:cNvPr id="660" name="Google Shape;660;p34"/>
          <p:cNvSpPr txBox="1"/>
          <p:nvPr/>
        </p:nvSpPr>
        <p:spPr>
          <a:xfrm>
            <a:off x="1611075" y="829225"/>
            <a:ext cx="7029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highlight>
                  <a:srgbClr val="FFF2CC"/>
                </a:highlight>
              </a:rPr>
              <a:t>D</a:t>
            </a:r>
            <a:endParaRPr b="1" sz="4400">
              <a:highlight>
                <a:srgbClr val="FFF2CC"/>
              </a:highlight>
            </a:endParaRPr>
          </a:p>
        </p:txBody>
      </p:sp>
      <p:sp>
        <p:nvSpPr>
          <p:cNvPr id="661" name="Google Shape;661;p34"/>
          <p:cNvSpPr txBox="1"/>
          <p:nvPr/>
        </p:nvSpPr>
        <p:spPr>
          <a:xfrm>
            <a:off x="2232679" y="934508"/>
            <a:ext cx="13350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(+2)</a:t>
            </a:r>
            <a:endParaRPr b="1" sz="2700"/>
          </a:p>
        </p:txBody>
      </p:sp>
      <p:pic>
        <p:nvPicPr>
          <p:cNvPr id="662" name="Google Shape;662;p34"/>
          <p:cNvPicPr preferRelativeResize="0"/>
          <p:nvPr/>
        </p:nvPicPr>
        <p:blipFill rotWithShape="1">
          <a:blip r:embed="rId3">
            <a:alphaModFix/>
          </a:blip>
          <a:srcRect b="0" l="4708" r="9674" t="0"/>
          <a:stretch/>
        </p:blipFill>
        <p:spPr>
          <a:xfrm>
            <a:off x="7671109" y="1896823"/>
            <a:ext cx="2054941" cy="261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78733" y="1978977"/>
            <a:ext cx="2054942" cy="252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2265" y="1931633"/>
            <a:ext cx="2210226" cy="266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42311" y="2003720"/>
            <a:ext cx="2054941" cy="2472935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34"/>
          <p:cNvSpPr txBox="1"/>
          <p:nvPr/>
        </p:nvSpPr>
        <p:spPr>
          <a:xfrm>
            <a:off x="8374056" y="934508"/>
            <a:ext cx="13350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(0 )</a:t>
            </a:r>
            <a:endParaRPr b="1" sz="2700"/>
          </a:p>
        </p:txBody>
      </p:sp>
      <p:cxnSp>
        <p:nvCxnSpPr>
          <p:cNvPr id="667" name="Google Shape;667;p34"/>
          <p:cNvCxnSpPr/>
          <p:nvPr/>
        </p:nvCxnSpPr>
        <p:spPr>
          <a:xfrm>
            <a:off x="6266979" y="3164924"/>
            <a:ext cx="1935000" cy="3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8" name="Google Shape;668;p34"/>
          <p:cNvSpPr txBox="1"/>
          <p:nvPr/>
        </p:nvSpPr>
        <p:spPr>
          <a:xfrm>
            <a:off x="6425349" y="2529534"/>
            <a:ext cx="1297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</a:rPr>
              <a:t>pKa</a:t>
            </a:r>
            <a:r>
              <a:rPr b="1" baseline="-25000" lang="en" sz="2300">
                <a:solidFill>
                  <a:schemeClr val="dk1"/>
                </a:solidFill>
              </a:rPr>
              <a:t>CB</a:t>
            </a:r>
            <a:endParaRPr sz="1900"/>
          </a:p>
        </p:txBody>
      </p:sp>
      <p:cxnSp>
        <p:nvCxnSpPr>
          <p:cNvPr id="669" name="Google Shape;669;p34"/>
          <p:cNvCxnSpPr/>
          <p:nvPr/>
        </p:nvCxnSpPr>
        <p:spPr>
          <a:xfrm flipH="1" rot="10800000">
            <a:off x="9297603" y="3177368"/>
            <a:ext cx="1905300" cy="12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0" name="Google Shape;670;p34"/>
          <p:cNvSpPr txBox="1"/>
          <p:nvPr/>
        </p:nvSpPr>
        <p:spPr>
          <a:xfrm>
            <a:off x="9770979" y="2529534"/>
            <a:ext cx="1297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</a:rPr>
              <a:t>pKa</a:t>
            </a:r>
            <a:r>
              <a:rPr b="1" baseline="-25000" lang="en" sz="2300">
                <a:solidFill>
                  <a:schemeClr val="dk1"/>
                </a:solidFill>
              </a:rPr>
              <a:t>BA</a:t>
            </a:r>
            <a:endParaRPr sz="1900"/>
          </a:p>
        </p:txBody>
      </p:sp>
      <p:cxnSp>
        <p:nvCxnSpPr>
          <p:cNvPr id="671" name="Google Shape;671;p34"/>
          <p:cNvCxnSpPr/>
          <p:nvPr/>
        </p:nvCxnSpPr>
        <p:spPr>
          <a:xfrm flipH="1" rot="10800000">
            <a:off x="3404685" y="3226792"/>
            <a:ext cx="1782600" cy="141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2" name="Google Shape;672;p34"/>
          <p:cNvSpPr txBox="1"/>
          <p:nvPr/>
        </p:nvSpPr>
        <p:spPr>
          <a:xfrm>
            <a:off x="3783282" y="2602335"/>
            <a:ext cx="1297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</a:rPr>
              <a:t>pKa</a:t>
            </a:r>
            <a:r>
              <a:rPr b="1" baseline="-25000" lang="en" sz="2300">
                <a:solidFill>
                  <a:schemeClr val="dk1"/>
                </a:solidFill>
              </a:rPr>
              <a:t>DC</a:t>
            </a:r>
            <a:endParaRPr sz="1900"/>
          </a:p>
        </p:txBody>
      </p:sp>
      <p:sp>
        <p:nvSpPr>
          <p:cNvPr id="673" name="Google Shape;673;p34"/>
          <p:cNvSpPr txBox="1"/>
          <p:nvPr/>
        </p:nvSpPr>
        <p:spPr>
          <a:xfrm>
            <a:off x="7785713" y="1518560"/>
            <a:ext cx="16116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SM46_micro000</a:t>
            </a:r>
            <a:endParaRPr/>
          </a:p>
        </p:txBody>
      </p:sp>
      <p:sp>
        <p:nvSpPr>
          <p:cNvPr id="674" name="Google Shape;674;p34"/>
          <p:cNvSpPr txBox="1"/>
          <p:nvPr/>
        </p:nvSpPr>
        <p:spPr>
          <a:xfrm>
            <a:off x="10615736" y="1617209"/>
            <a:ext cx="16116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SM46_micro001</a:t>
            </a:r>
            <a:endParaRPr/>
          </a:p>
        </p:txBody>
      </p:sp>
      <p:sp>
        <p:nvSpPr>
          <p:cNvPr id="675" name="Google Shape;675;p34"/>
          <p:cNvSpPr txBox="1"/>
          <p:nvPr/>
        </p:nvSpPr>
        <p:spPr>
          <a:xfrm>
            <a:off x="4726187" y="1600714"/>
            <a:ext cx="16116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SM46_micro002</a:t>
            </a:r>
            <a:endParaRPr/>
          </a:p>
        </p:txBody>
      </p:sp>
      <p:sp>
        <p:nvSpPr>
          <p:cNvPr id="676" name="Google Shape;676;p34"/>
          <p:cNvSpPr txBox="1"/>
          <p:nvPr/>
        </p:nvSpPr>
        <p:spPr>
          <a:xfrm>
            <a:off x="1651636" y="1615673"/>
            <a:ext cx="16116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SM46_micro003</a:t>
            </a:r>
            <a:endParaRPr/>
          </a:p>
        </p:txBody>
      </p:sp>
      <p:pic>
        <p:nvPicPr>
          <p:cNvPr id="677" name="Google Shape;677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82721" y="6470874"/>
            <a:ext cx="2054940" cy="2466874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34"/>
          <p:cNvSpPr txBox="1"/>
          <p:nvPr/>
        </p:nvSpPr>
        <p:spPr>
          <a:xfrm>
            <a:off x="4941654" y="5273657"/>
            <a:ext cx="7029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highlight>
                  <a:srgbClr val="FFF2CC"/>
                </a:highlight>
              </a:rPr>
              <a:t>E</a:t>
            </a:r>
            <a:endParaRPr b="1" sz="4400">
              <a:highlight>
                <a:srgbClr val="FFF2CC"/>
              </a:highlight>
            </a:endParaRPr>
          </a:p>
        </p:txBody>
      </p:sp>
      <p:sp>
        <p:nvSpPr>
          <p:cNvPr id="679" name="Google Shape;679;p34"/>
          <p:cNvSpPr txBox="1"/>
          <p:nvPr/>
        </p:nvSpPr>
        <p:spPr>
          <a:xfrm>
            <a:off x="5526895" y="5378927"/>
            <a:ext cx="13350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(+1 )</a:t>
            </a:r>
            <a:endParaRPr b="1" sz="2700"/>
          </a:p>
        </p:txBody>
      </p:sp>
      <p:cxnSp>
        <p:nvCxnSpPr>
          <p:cNvPr id="680" name="Google Shape;680;p34"/>
          <p:cNvCxnSpPr/>
          <p:nvPr/>
        </p:nvCxnSpPr>
        <p:spPr>
          <a:xfrm>
            <a:off x="3380629" y="4512353"/>
            <a:ext cx="1470300" cy="20010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1" name="Google Shape;681;p34"/>
          <p:cNvCxnSpPr>
            <a:endCxn id="662" idx="2"/>
          </p:cNvCxnSpPr>
          <p:nvPr/>
        </p:nvCxnSpPr>
        <p:spPr>
          <a:xfrm flipH="1" rot="10800000">
            <a:off x="6652580" y="4510448"/>
            <a:ext cx="2046000" cy="20646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2" name="Google Shape;682;p34"/>
          <p:cNvSpPr txBox="1"/>
          <p:nvPr/>
        </p:nvSpPr>
        <p:spPr>
          <a:xfrm>
            <a:off x="3070790" y="5226298"/>
            <a:ext cx="1297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</a:rPr>
              <a:t>pKa</a:t>
            </a:r>
            <a:r>
              <a:rPr b="1" baseline="-25000" lang="en" sz="2300">
                <a:solidFill>
                  <a:schemeClr val="dk1"/>
                </a:solidFill>
              </a:rPr>
              <a:t>DE</a:t>
            </a:r>
            <a:endParaRPr sz="1900"/>
          </a:p>
        </p:txBody>
      </p:sp>
      <p:sp>
        <p:nvSpPr>
          <p:cNvPr id="683" name="Google Shape;683;p34"/>
          <p:cNvSpPr txBox="1"/>
          <p:nvPr/>
        </p:nvSpPr>
        <p:spPr>
          <a:xfrm>
            <a:off x="7398358" y="5548444"/>
            <a:ext cx="1297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</a:rPr>
              <a:t>pKa</a:t>
            </a:r>
            <a:r>
              <a:rPr b="1" baseline="-25000" lang="en" sz="2300">
                <a:solidFill>
                  <a:schemeClr val="dk1"/>
                </a:solidFill>
              </a:rPr>
              <a:t>EB</a:t>
            </a:r>
            <a:endParaRPr sz="1900"/>
          </a:p>
        </p:txBody>
      </p:sp>
      <p:sp>
        <p:nvSpPr>
          <p:cNvPr id="684" name="Google Shape;684;p34"/>
          <p:cNvSpPr txBox="1"/>
          <p:nvPr/>
        </p:nvSpPr>
        <p:spPr>
          <a:xfrm>
            <a:off x="4999551" y="6106694"/>
            <a:ext cx="16116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SM46_micro004</a:t>
            </a:r>
            <a:endParaRPr/>
          </a:p>
        </p:txBody>
      </p:sp>
      <p:sp>
        <p:nvSpPr>
          <p:cNvPr id="685" name="Google Shape;685;p34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/>
          <p:nvPr/>
        </p:nvSpPr>
        <p:spPr>
          <a:xfrm>
            <a:off x="6110850" y="280325"/>
            <a:ext cx="1494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SM27</a:t>
            </a:r>
            <a:endParaRPr b="1" sz="3300"/>
          </a:p>
        </p:txBody>
      </p:sp>
      <p:sp>
        <p:nvSpPr>
          <p:cNvPr id="157" name="Google Shape;157;p15"/>
          <p:cNvSpPr/>
          <p:nvPr/>
        </p:nvSpPr>
        <p:spPr>
          <a:xfrm>
            <a:off x="2079375" y="3166653"/>
            <a:ext cx="3917700" cy="2826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 txBox="1"/>
          <p:nvPr/>
        </p:nvSpPr>
        <p:spPr>
          <a:xfrm>
            <a:off x="4754706" y="3341311"/>
            <a:ext cx="5949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highlight>
                <a:srgbClr val="FFF2CC"/>
              </a:highlight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2231764" y="3151047"/>
            <a:ext cx="6573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highlight>
                  <a:srgbClr val="FFF2CC"/>
                </a:highlight>
              </a:rPr>
              <a:t>B</a:t>
            </a:r>
            <a:endParaRPr b="1" sz="4400">
              <a:highlight>
                <a:srgbClr val="FFF2CC"/>
              </a:highlight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8621611" y="3193237"/>
            <a:ext cx="6573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highlight>
                  <a:srgbClr val="FFF2CC"/>
                </a:highlight>
              </a:rPr>
              <a:t>A</a:t>
            </a:r>
            <a:endParaRPr b="1" sz="4400">
              <a:highlight>
                <a:srgbClr val="FFF2CC"/>
              </a:highlight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9197431" y="3294440"/>
            <a:ext cx="1248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(-1 )</a:t>
            </a:r>
            <a:endParaRPr b="1" sz="2700"/>
          </a:p>
        </p:txBody>
      </p:sp>
      <p:sp>
        <p:nvSpPr>
          <p:cNvPr id="162" name="Google Shape;162;p15"/>
          <p:cNvSpPr txBox="1"/>
          <p:nvPr/>
        </p:nvSpPr>
        <p:spPr>
          <a:xfrm>
            <a:off x="2814631" y="3218240"/>
            <a:ext cx="1248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(0)</a:t>
            </a:r>
            <a:endParaRPr b="1" sz="2700"/>
          </a:p>
        </p:txBody>
      </p:sp>
      <p:pic>
        <p:nvPicPr>
          <p:cNvPr id="163" name="Google Shape;16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875" y="4374453"/>
            <a:ext cx="3015725" cy="1377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4575" y="4298253"/>
            <a:ext cx="3232049" cy="1496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15"/>
          <p:cNvCxnSpPr>
            <a:stCxn id="163" idx="3"/>
            <a:endCxn id="164" idx="1"/>
          </p:cNvCxnSpPr>
          <p:nvPr/>
        </p:nvCxnSpPr>
        <p:spPr>
          <a:xfrm flipH="1" rot="10800000">
            <a:off x="5349600" y="5046592"/>
            <a:ext cx="3054900" cy="168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15"/>
          <p:cNvSpPr txBox="1"/>
          <p:nvPr/>
        </p:nvSpPr>
        <p:spPr>
          <a:xfrm>
            <a:off x="6375125" y="4432953"/>
            <a:ext cx="1185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</a:rPr>
              <a:t>pKa</a:t>
            </a:r>
            <a:r>
              <a:rPr b="1" baseline="-25000" lang="en" sz="2300">
                <a:solidFill>
                  <a:schemeClr val="dk1"/>
                </a:solidFill>
              </a:rPr>
              <a:t>BA</a:t>
            </a:r>
            <a:endParaRPr sz="1900"/>
          </a:p>
        </p:txBody>
      </p:sp>
      <p:sp>
        <p:nvSpPr>
          <p:cNvPr id="167" name="Google Shape;167;p15"/>
          <p:cNvSpPr txBox="1"/>
          <p:nvPr/>
        </p:nvSpPr>
        <p:spPr>
          <a:xfrm>
            <a:off x="2333875" y="3986853"/>
            <a:ext cx="14943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SM27_micro000</a:t>
            </a:r>
            <a:endParaRPr/>
          </a:p>
        </p:txBody>
      </p:sp>
      <p:sp>
        <p:nvSpPr>
          <p:cNvPr id="168" name="Google Shape;168;p15"/>
          <p:cNvSpPr txBox="1"/>
          <p:nvPr/>
        </p:nvSpPr>
        <p:spPr>
          <a:xfrm>
            <a:off x="8744025" y="4002453"/>
            <a:ext cx="14943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SM27_micro001</a:t>
            </a:r>
            <a:endParaRPr/>
          </a:p>
        </p:txBody>
      </p:sp>
      <p:sp>
        <p:nvSpPr>
          <p:cNvPr id="169" name="Google Shape;169;p15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/>
          <p:nvPr/>
        </p:nvSpPr>
        <p:spPr>
          <a:xfrm>
            <a:off x="5000783" y="1458150"/>
            <a:ext cx="2942400" cy="29964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 txBox="1"/>
          <p:nvPr/>
        </p:nvSpPr>
        <p:spPr>
          <a:xfrm>
            <a:off x="10117673" y="1203163"/>
            <a:ext cx="6951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highlight>
                  <a:srgbClr val="FFF2CC"/>
                </a:highlight>
              </a:rPr>
              <a:t>A</a:t>
            </a:r>
            <a:endParaRPr b="1" sz="4400">
              <a:highlight>
                <a:srgbClr val="FFF2CC"/>
              </a:highlight>
            </a:endParaRPr>
          </a:p>
        </p:txBody>
      </p:sp>
      <p:sp>
        <p:nvSpPr>
          <p:cNvPr id="176" name="Google Shape;176;p16"/>
          <p:cNvSpPr txBox="1"/>
          <p:nvPr/>
        </p:nvSpPr>
        <p:spPr>
          <a:xfrm>
            <a:off x="1128675" y="2564770"/>
            <a:ext cx="6951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highlight>
                  <a:srgbClr val="FFF2CC"/>
                </a:highlight>
              </a:rPr>
              <a:t>C</a:t>
            </a:r>
            <a:endParaRPr b="1" sz="4400">
              <a:highlight>
                <a:srgbClr val="FFF2CC"/>
              </a:highlight>
            </a:endParaRPr>
          </a:p>
        </p:txBody>
      </p:sp>
      <p:sp>
        <p:nvSpPr>
          <p:cNvPr id="177" name="Google Shape;177;p16"/>
          <p:cNvSpPr txBox="1"/>
          <p:nvPr/>
        </p:nvSpPr>
        <p:spPr>
          <a:xfrm>
            <a:off x="6031050" y="142675"/>
            <a:ext cx="16539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SM28</a:t>
            </a:r>
            <a:endParaRPr b="1" sz="3300"/>
          </a:p>
        </p:txBody>
      </p:sp>
      <p:pic>
        <p:nvPicPr>
          <p:cNvPr id="178" name="Google Shape;1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623" y="1653855"/>
            <a:ext cx="2440238" cy="2609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0534" y="5459010"/>
            <a:ext cx="2296788" cy="2481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04592" y="2398188"/>
            <a:ext cx="2352311" cy="2118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6"/>
          <p:cNvPicPr preferRelativeResize="0"/>
          <p:nvPr/>
        </p:nvPicPr>
        <p:blipFill rotWithShape="1">
          <a:blip r:embed="rId6">
            <a:alphaModFix/>
          </a:blip>
          <a:srcRect b="0" l="5482" r="0" t="0"/>
          <a:stretch/>
        </p:blipFill>
        <p:spPr>
          <a:xfrm>
            <a:off x="1159123" y="3903612"/>
            <a:ext cx="2440239" cy="21186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16"/>
          <p:cNvCxnSpPr/>
          <p:nvPr/>
        </p:nvCxnSpPr>
        <p:spPr>
          <a:xfrm flipH="1" rot="10800000">
            <a:off x="7435138" y="2816936"/>
            <a:ext cx="2537700" cy="12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16"/>
          <p:cNvCxnSpPr/>
          <p:nvPr/>
        </p:nvCxnSpPr>
        <p:spPr>
          <a:xfrm flipH="1" rot="10800000">
            <a:off x="7722915" y="3272951"/>
            <a:ext cx="2481600" cy="24621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16"/>
          <p:cNvCxnSpPr>
            <a:endCxn id="179" idx="1"/>
          </p:cNvCxnSpPr>
          <p:nvPr/>
        </p:nvCxnSpPr>
        <p:spPr>
          <a:xfrm>
            <a:off x="3353934" y="5610624"/>
            <a:ext cx="2106600" cy="1089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16"/>
          <p:cNvCxnSpPr>
            <a:endCxn id="178" idx="1"/>
          </p:cNvCxnSpPr>
          <p:nvPr/>
        </p:nvCxnSpPr>
        <p:spPr>
          <a:xfrm flipH="1" rot="10800000">
            <a:off x="3417723" y="2958498"/>
            <a:ext cx="1851900" cy="7917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16"/>
          <p:cNvSpPr txBox="1"/>
          <p:nvPr/>
        </p:nvSpPr>
        <p:spPr>
          <a:xfrm>
            <a:off x="1736349" y="2671584"/>
            <a:ext cx="13194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(+1)</a:t>
            </a:r>
            <a:endParaRPr b="1" sz="2700"/>
          </a:p>
        </p:txBody>
      </p:sp>
      <p:sp>
        <p:nvSpPr>
          <p:cNvPr id="187" name="Google Shape;187;p16"/>
          <p:cNvSpPr txBox="1"/>
          <p:nvPr/>
        </p:nvSpPr>
        <p:spPr>
          <a:xfrm>
            <a:off x="5204675" y="1340841"/>
            <a:ext cx="6951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highlight>
                  <a:srgbClr val="FFF2CC"/>
                </a:highlight>
              </a:rPr>
              <a:t>B</a:t>
            </a:r>
            <a:endParaRPr b="1" sz="4400">
              <a:highlight>
                <a:srgbClr val="FFF2CC"/>
              </a:highlight>
            </a:endParaRPr>
          </a:p>
        </p:txBody>
      </p:sp>
      <p:sp>
        <p:nvSpPr>
          <p:cNvPr id="188" name="Google Shape;188;p16"/>
          <p:cNvSpPr txBox="1"/>
          <p:nvPr/>
        </p:nvSpPr>
        <p:spPr>
          <a:xfrm>
            <a:off x="5700108" y="1493823"/>
            <a:ext cx="13194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(0)</a:t>
            </a:r>
            <a:endParaRPr b="1" sz="2700"/>
          </a:p>
        </p:txBody>
      </p:sp>
      <p:sp>
        <p:nvSpPr>
          <p:cNvPr id="189" name="Google Shape;189;p16"/>
          <p:cNvSpPr txBox="1"/>
          <p:nvPr/>
        </p:nvSpPr>
        <p:spPr>
          <a:xfrm>
            <a:off x="5819801" y="5049266"/>
            <a:ext cx="13194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(0)</a:t>
            </a:r>
            <a:endParaRPr b="1" sz="2700"/>
          </a:p>
        </p:txBody>
      </p:sp>
      <p:sp>
        <p:nvSpPr>
          <p:cNvPr id="190" name="Google Shape;190;p16"/>
          <p:cNvSpPr txBox="1"/>
          <p:nvPr/>
        </p:nvSpPr>
        <p:spPr>
          <a:xfrm>
            <a:off x="10651345" y="1351369"/>
            <a:ext cx="13194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(-1)</a:t>
            </a:r>
            <a:endParaRPr b="1" sz="2700"/>
          </a:p>
        </p:txBody>
      </p:sp>
      <p:sp>
        <p:nvSpPr>
          <p:cNvPr id="191" name="Google Shape;191;p16"/>
          <p:cNvSpPr txBox="1"/>
          <p:nvPr/>
        </p:nvSpPr>
        <p:spPr>
          <a:xfrm>
            <a:off x="5324686" y="4915554"/>
            <a:ext cx="6951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highlight>
                  <a:srgbClr val="FFF2CC"/>
                </a:highlight>
              </a:rPr>
              <a:t>D</a:t>
            </a:r>
            <a:endParaRPr b="1" sz="4400">
              <a:highlight>
                <a:srgbClr val="FFF2CC"/>
              </a:highlight>
            </a:endParaRPr>
          </a:p>
        </p:txBody>
      </p:sp>
      <p:sp>
        <p:nvSpPr>
          <p:cNvPr id="192" name="Google Shape;192;p16"/>
          <p:cNvSpPr txBox="1"/>
          <p:nvPr/>
        </p:nvSpPr>
        <p:spPr>
          <a:xfrm>
            <a:off x="3175324" y="2593650"/>
            <a:ext cx="13335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</a:rPr>
              <a:t>pKa</a:t>
            </a:r>
            <a:r>
              <a:rPr b="1" baseline="-25000" lang="en" sz="2300">
                <a:solidFill>
                  <a:schemeClr val="dk1"/>
                </a:solidFill>
              </a:rPr>
              <a:t>CB</a:t>
            </a:r>
            <a:endParaRPr sz="1900"/>
          </a:p>
        </p:txBody>
      </p:sp>
      <p:sp>
        <p:nvSpPr>
          <p:cNvPr id="193" name="Google Shape;193;p16"/>
          <p:cNvSpPr txBox="1"/>
          <p:nvPr/>
        </p:nvSpPr>
        <p:spPr>
          <a:xfrm>
            <a:off x="3502540" y="5967696"/>
            <a:ext cx="13335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</a:rPr>
              <a:t>pKa</a:t>
            </a:r>
            <a:r>
              <a:rPr b="1" baseline="-25000" lang="en" sz="2300">
                <a:solidFill>
                  <a:schemeClr val="dk1"/>
                </a:solidFill>
              </a:rPr>
              <a:t>CD</a:t>
            </a:r>
            <a:endParaRPr sz="1900"/>
          </a:p>
        </p:txBody>
      </p:sp>
      <p:sp>
        <p:nvSpPr>
          <p:cNvPr id="194" name="Google Shape;194;p16"/>
          <p:cNvSpPr txBox="1"/>
          <p:nvPr/>
        </p:nvSpPr>
        <p:spPr>
          <a:xfrm>
            <a:off x="8142674" y="4917396"/>
            <a:ext cx="13335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</a:rPr>
              <a:t>pKa</a:t>
            </a:r>
            <a:r>
              <a:rPr b="1" baseline="-25000" lang="en" sz="2300">
                <a:solidFill>
                  <a:schemeClr val="dk1"/>
                </a:solidFill>
              </a:rPr>
              <a:t>DA</a:t>
            </a:r>
            <a:endParaRPr sz="1900"/>
          </a:p>
        </p:txBody>
      </p:sp>
      <p:sp>
        <p:nvSpPr>
          <p:cNvPr id="195" name="Google Shape;195;p16"/>
          <p:cNvSpPr txBox="1"/>
          <p:nvPr/>
        </p:nvSpPr>
        <p:spPr>
          <a:xfrm>
            <a:off x="8168627" y="2013930"/>
            <a:ext cx="13335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</a:rPr>
              <a:t>pKa</a:t>
            </a:r>
            <a:r>
              <a:rPr b="1" baseline="-25000" lang="en" sz="2300">
                <a:solidFill>
                  <a:schemeClr val="dk1"/>
                </a:solidFill>
              </a:rPr>
              <a:t>BA</a:t>
            </a:r>
            <a:endParaRPr sz="1900"/>
          </a:p>
        </p:txBody>
      </p:sp>
      <p:sp>
        <p:nvSpPr>
          <p:cNvPr id="196" name="Google Shape;196;p16"/>
          <p:cNvSpPr txBox="1"/>
          <p:nvPr/>
        </p:nvSpPr>
        <p:spPr>
          <a:xfrm>
            <a:off x="5238930" y="2174118"/>
            <a:ext cx="17532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SM28_micro000</a:t>
            </a:r>
            <a:endParaRPr/>
          </a:p>
        </p:txBody>
      </p:sp>
      <p:sp>
        <p:nvSpPr>
          <p:cNvPr id="197" name="Google Shape;197;p16"/>
          <p:cNvSpPr txBox="1"/>
          <p:nvPr/>
        </p:nvSpPr>
        <p:spPr>
          <a:xfrm>
            <a:off x="5370663" y="5679533"/>
            <a:ext cx="18519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SM28_micro001</a:t>
            </a:r>
            <a:endParaRPr/>
          </a:p>
        </p:txBody>
      </p:sp>
      <p:sp>
        <p:nvSpPr>
          <p:cNvPr id="198" name="Google Shape;198;p16"/>
          <p:cNvSpPr txBox="1"/>
          <p:nvPr/>
        </p:nvSpPr>
        <p:spPr>
          <a:xfrm>
            <a:off x="10117660" y="2033567"/>
            <a:ext cx="18519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SM28_micro002</a:t>
            </a:r>
            <a:endParaRPr/>
          </a:p>
        </p:txBody>
      </p:sp>
      <p:sp>
        <p:nvSpPr>
          <p:cNvPr id="199" name="Google Shape;199;p16"/>
          <p:cNvSpPr txBox="1"/>
          <p:nvPr/>
        </p:nvSpPr>
        <p:spPr>
          <a:xfrm>
            <a:off x="1203629" y="3349863"/>
            <a:ext cx="18519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SM28_micro003</a:t>
            </a:r>
            <a:endParaRPr/>
          </a:p>
        </p:txBody>
      </p:sp>
      <p:pic>
        <p:nvPicPr>
          <p:cNvPr id="200" name="Google Shape;200;p16"/>
          <p:cNvPicPr preferRelativeResize="0"/>
          <p:nvPr/>
        </p:nvPicPr>
        <p:blipFill rotWithShape="1">
          <a:blip r:embed="rId7">
            <a:alphaModFix/>
          </a:blip>
          <a:srcRect b="2579" l="0" r="0" t="2579"/>
          <a:stretch/>
        </p:blipFill>
        <p:spPr>
          <a:xfrm>
            <a:off x="10290538" y="5555922"/>
            <a:ext cx="2296787" cy="211863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6"/>
          <p:cNvSpPr txBox="1"/>
          <p:nvPr/>
        </p:nvSpPr>
        <p:spPr>
          <a:xfrm>
            <a:off x="10204576" y="4433445"/>
            <a:ext cx="6951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highlight>
                  <a:srgbClr val="FFF2CC"/>
                </a:highlight>
              </a:rPr>
              <a:t>E</a:t>
            </a:r>
            <a:endParaRPr b="1" sz="4400">
              <a:highlight>
                <a:srgbClr val="FFF2CC"/>
              </a:highlight>
            </a:endParaRPr>
          </a:p>
        </p:txBody>
      </p:sp>
      <p:sp>
        <p:nvSpPr>
          <p:cNvPr id="202" name="Google Shape;202;p16"/>
          <p:cNvSpPr txBox="1"/>
          <p:nvPr/>
        </p:nvSpPr>
        <p:spPr>
          <a:xfrm>
            <a:off x="10738248" y="4581652"/>
            <a:ext cx="13194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(-1)</a:t>
            </a:r>
            <a:endParaRPr b="1" sz="2700"/>
          </a:p>
        </p:txBody>
      </p:sp>
      <p:cxnSp>
        <p:nvCxnSpPr>
          <p:cNvPr id="203" name="Google Shape;203;p16"/>
          <p:cNvCxnSpPr/>
          <p:nvPr/>
        </p:nvCxnSpPr>
        <p:spPr>
          <a:xfrm>
            <a:off x="7455846" y="3234676"/>
            <a:ext cx="2748600" cy="21732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16"/>
          <p:cNvSpPr txBox="1"/>
          <p:nvPr/>
        </p:nvSpPr>
        <p:spPr>
          <a:xfrm>
            <a:off x="8209828" y="3187129"/>
            <a:ext cx="13335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</a:rPr>
              <a:t>pKa</a:t>
            </a:r>
            <a:r>
              <a:rPr b="1" baseline="-25000" lang="en" sz="2300">
                <a:solidFill>
                  <a:schemeClr val="dk1"/>
                </a:solidFill>
              </a:rPr>
              <a:t>BE</a:t>
            </a:r>
            <a:endParaRPr sz="1900"/>
          </a:p>
        </p:txBody>
      </p:sp>
      <p:cxnSp>
        <p:nvCxnSpPr>
          <p:cNvPr id="205" name="Google Shape;205;p16"/>
          <p:cNvCxnSpPr/>
          <p:nvPr/>
        </p:nvCxnSpPr>
        <p:spPr>
          <a:xfrm>
            <a:off x="7694246" y="6646936"/>
            <a:ext cx="2579700" cy="309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16"/>
          <p:cNvSpPr txBox="1"/>
          <p:nvPr/>
        </p:nvSpPr>
        <p:spPr>
          <a:xfrm>
            <a:off x="8314188" y="5952362"/>
            <a:ext cx="13335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</a:rPr>
              <a:t>pKa</a:t>
            </a:r>
            <a:r>
              <a:rPr b="1" baseline="-25000" lang="en" sz="2300">
                <a:solidFill>
                  <a:schemeClr val="dk1"/>
                </a:solidFill>
              </a:rPr>
              <a:t>DE</a:t>
            </a:r>
            <a:endParaRPr sz="1900"/>
          </a:p>
        </p:txBody>
      </p:sp>
      <p:sp>
        <p:nvSpPr>
          <p:cNvPr id="207" name="Google Shape;207;p16"/>
          <p:cNvSpPr txBox="1"/>
          <p:nvPr/>
        </p:nvSpPr>
        <p:spPr>
          <a:xfrm>
            <a:off x="10290538" y="5240970"/>
            <a:ext cx="18519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SM28_micro004</a:t>
            </a:r>
            <a:endParaRPr/>
          </a:p>
        </p:txBody>
      </p:sp>
      <p:sp>
        <p:nvSpPr>
          <p:cNvPr id="208" name="Google Shape;208;p16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 txBox="1"/>
          <p:nvPr/>
        </p:nvSpPr>
        <p:spPr>
          <a:xfrm>
            <a:off x="6103650" y="280325"/>
            <a:ext cx="1508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SM29</a:t>
            </a:r>
            <a:endParaRPr b="1" sz="3300"/>
          </a:p>
        </p:txBody>
      </p:sp>
      <p:grpSp>
        <p:nvGrpSpPr>
          <p:cNvPr id="214" name="Google Shape;214;p17"/>
          <p:cNvGrpSpPr/>
          <p:nvPr/>
        </p:nvGrpSpPr>
        <p:grpSpPr>
          <a:xfrm>
            <a:off x="1916837" y="2864642"/>
            <a:ext cx="9882325" cy="3414715"/>
            <a:chOff x="1634675" y="2864642"/>
            <a:chExt cx="9882325" cy="3414715"/>
          </a:xfrm>
        </p:grpSpPr>
        <p:sp>
          <p:nvSpPr>
            <p:cNvPr id="215" name="Google Shape;215;p17"/>
            <p:cNvSpPr/>
            <p:nvPr/>
          </p:nvSpPr>
          <p:spPr>
            <a:xfrm>
              <a:off x="1634675" y="2990458"/>
              <a:ext cx="4472700" cy="32889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7"/>
            <p:cNvSpPr txBox="1"/>
            <p:nvPr/>
          </p:nvSpPr>
          <p:spPr>
            <a:xfrm>
              <a:off x="4864956" y="3165116"/>
              <a:ext cx="594900" cy="53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217" name="Google Shape;217;p17"/>
            <p:cNvSpPr txBox="1"/>
            <p:nvPr/>
          </p:nvSpPr>
          <p:spPr>
            <a:xfrm>
              <a:off x="2342014" y="2974852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B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218" name="Google Shape;218;p17"/>
            <p:cNvSpPr txBox="1"/>
            <p:nvPr/>
          </p:nvSpPr>
          <p:spPr>
            <a:xfrm>
              <a:off x="8731861" y="2864642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A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219" name="Google Shape;219;p17"/>
            <p:cNvSpPr txBox="1"/>
            <p:nvPr/>
          </p:nvSpPr>
          <p:spPr>
            <a:xfrm>
              <a:off x="9307681" y="2965845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(-1 )</a:t>
              </a:r>
              <a:endParaRPr b="1" sz="2700"/>
            </a:p>
          </p:txBody>
        </p:sp>
        <p:sp>
          <p:nvSpPr>
            <p:cNvPr id="220" name="Google Shape;220;p17"/>
            <p:cNvSpPr txBox="1"/>
            <p:nvPr/>
          </p:nvSpPr>
          <p:spPr>
            <a:xfrm>
              <a:off x="2924881" y="3042045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(0)</a:t>
              </a:r>
              <a:endParaRPr b="1" sz="2700"/>
            </a:p>
          </p:txBody>
        </p:sp>
        <p:cxnSp>
          <p:nvCxnSpPr>
            <p:cNvPr id="221" name="Google Shape;221;p17"/>
            <p:cNvCxnSpPr>
              <a:stCxn id="222" idx="3"/>
              <a:endCxn id="223" idx="1"/>
            </p:cNvCxnSpPr>
            <p:nvPr/>
          </p:nvCxnSpPr>
          <p:spPr>
            <a:xfrm flipH="1" rot="10800000">
              <a:off x="5180152" y="4904199"/>
              <a:ext cx="3614400" cy="153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4" name="Google Shape;224;p17"/>
            <p:cNvSpPr txBox="1"/>
            <p:nvPr/>
          </p:nvSpPr>
          <p:spPr>
            <a:xfrm>
              <a:off x="6485375" y="4104358"/>
              <a:ext cx="11850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BA</a:t>
              </a:r>
              <a:endParaRPr sz="1900"/>
            </a:p>
          </p:txBody>
        </p:sp>
        <p:pic>
          <p:nvPicPr>
            <p:cNvPr id="222" name="Google Shape;222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57602" y="3701208"/>
              <a:ext cx="2722550" cy="24365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794450" y="3666058"/>
              <a:ext cx="2722550" cy="2476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5" name="Google Shape;225;p17"/>
            <p:cNvSpPr txBox="1"/>
            <p:nvPr/>
          </p:nvSpPr>
          <p:spPr>
            <a:xfrm>
              <a:off x="2444125" y="3810658"/>
              <a:ext cx="1494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SM29_micro000</a:t>
              </a:r>
              <a:endParaRPr/>
            </a:p>
          </p:txBody>
        </p:sp>
        <p:sp>
          <p:nvSpPr>
            <p:cNvPr id="226" name="Google Shape;226;p17"/>
            <p:cNvSpPr txBox="1"/>
            <p:nvPr/>
          </p:nvSpPr>
          <p:spPr>
            <a:xfrm>
              <a:off x="8854275" y="3826258"/>
              <a:ext cx="1494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SM29_micro001</a:t>
              </a:r>
              <a:endParaRPr/>
            </a:p>
          </p:txBody>
        </p:sp>
      </p:grpSp>
      <p:sp>
        <p:nvSpPr>
          <p:cNvPr id="227" name="Google Shape;227;p17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/>
          <p:nvPr/>
        </p:nvSpPr>
        <p:spPr>
          <a:xfrm>
            <a:off x="6178350" y="280325"/>
            <a:ext cx="1359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SM30</a:t>
            </a:r>
            <a:endParaRPr b="1" sz="3300"/>
          </a:p>
        </p:txBody>
      </p:sp>
      <p:grpSp>
        <p:nvGrpSpPr>
          <p:cNvPr id="233" name="Google Shape;233;p18"/>
          <p:cNvGrpSpPr/>
          <p:nvPr/>
        </p:nvGrpSpPr>
        <p:grpSpPr>
          <a:xfrm>
            <a:off x="1975225" y="2864642"/>
            <a:ext cx="9765550" cy="3414715"/>
            <a:chOff x="1634675" y="2041185"/>
            <a:chExt cx="9765550" cy="3414715"/>
          </a:xfrm>
        </p:grpSpPr>
        <p:sp>
          <p:nvSpPr>
            <p:cNvPr id="234" name="Google Shape;234;p18"/>
            <p:cNvSpPr/>
            <p:nvPr/>
          </p:nvSpPr>
          <p:spPr>
            <a:xfrm>
              <a:off x="1634675" y="2167000"/>
              <a:ext cx="4472700" cy="32889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8"/>
            <p:cNvSpPr txBox="1"/>
            <p:nvPr/>
          </p:nvSpPr>
          <p:spPr>
            <a:xfrm>
              <a:off x="4864956" y="2341658"/>
              <a:ext cx="594900" cy="53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236" name="Google Shape;236;p18"/>
            <p:cNvSpPr txBox="1"/>
            <p:nvPr/>
          </p:nvSpPr>
          <p:spPr>
            <a:xfrm>
              <a:off x="2342014" y="2151395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B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237" name="Google Shape;237;p18"/>
            <p:cNvSpPr txBox="1"/>
            <p:nvPr/>
          </p:nvSpPr>
          <p:spPr>
            <a:xfrm>
              <a:off x="8731861" y="2041185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A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238" name="Google Shape;238;p18"/>
            <p:cNvSpPr txBox="1"/>
            <p:nvPr/>
          </p:nvSpPr>
          <p:spPr>
            <a:xfrm>
              <a:off x="9307681" y="214238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(-1 )</a:t>
              </a:r>
              <a:endParaRPr b="1" sz="2700"/>
            </a:p>
          </p:txBody>
        </p:sp>
        <p:sp>
          <p:nvSpPr>
            <p:cNvPr id="239" name="Google Shape;239;p18"/>
            <p:cNvSpPr txBox="1"/>
            <p:nvPr/>
          </p:nvSpPr>
          <p:spPr>
            <a:xfrm>
              <a:off x="2924881" y="221858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(0)</a:t>
              </a:r>
              <a:endParaRPr b="1" sz="2700"/>
            </a:p>
          </p:txBody>
        </p:sp>
        <p:cxnSp>
          <p:nvCxnSpPr>
            <p:cNvPr id="240" name="Google Shape;240;p18"/>
            <p:cNvCxnSpPr/>
            <p:nvPr/>
          </p:nvCxnSpPr>
          <p:spPr>
            <a:xfrm flipH="1" rot="10800000">
              <a:off x="5180152" y="4080741"/>
              <a:ext cx="3614400" cy="153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1" name="Google Shape;241;p18"/>
            <p:cNvSpPr txBox="1"/>
            <p:nvPr/>
          </p:nvSpPr>
          <p:spPr>
            <a:xfrm>
              <a:off x="6485375" y="3280900"/>
              <a:ext cx="11850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BA</a:t>
              </a:r>
              <a:endParaRPr sz="1900"/>
            </a:p>
          </p:txBody>
        </p:sp>
        <p:sp>
          <p:nvSpPr>
            <p:cNvPr id="242" name="Google Shape;242;p18"/>
            <p:cNvSpPr txBox="1"/>
            <p:nvPr/>
          </p:nvSpPr>
          <p:spPr>
            <a:xfrm>
              <a:off x="2444125" y="2987200"/>
              <a:ext cx="1494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SM30_micro000</a:t>
              </a:r>
              <a:endParaRPr/>
            </a:p>
          </p:txBody>
        </p:sp>
        <p:sp>
          <p:nvSpPr>
            <p:cNvPr id="243" name="Google Shape;243;p18"/>
            <p:cNvSpPr txBox="1"/>
            <p:nvPr/>
          </p:nvSpPr>
          <p:spPr>
            <a:xfrm>
              <a:off x="8854275" y="3002800"/>
              <a:ext cx="1494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SM30_micro001</a:t>
              </a:r>
              <a:endParaRPr/>
            </a:p>
          </p:txBody>
        </p:sp>
        <p:pic>
          <p:nvPicPr>
            <p:cNvPr id="244" name="Google Shape;244;p18"/>
            <p:cNvPicPr preferRelativeResize="0"/>
            <p:nvPr/>
          </p:nvPicPr>
          <p:blipFill rotWithShape="1">
            <a:blip r:embed="rId3">
              <a:alphaModFix/>
            </a:blip>
            <a:srcRect b="0" l="0" r="0" t="4652"/>
            <a:stretch/>
          </p:blipFill>
          <p:spPr>
            <a:xfrm>
              <a:off x="2521900" y="3365375"/>
              <a:ext cx="2453275" cy="1859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Google Shape;245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46950" y="3296500"/>
              <a:ext cx="2453275" cy="19433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6" name="Google Shape;246;p18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"/>
          <p:cNvSpPr txBox="1"/>
          <p:nvPr/>
        </p:nvSpPr>
        <p:spPr>
          <a:xfrm>
            <a:off x="6149700" y="280325"/>
            <a:ext cx="1416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SM31</a:t>
            </a:r>
            <a:endParaRPr b="1" sz="3300"/>
          </a:p>
        </p:txBody>
      </p:sp>
      <p:grpSp>
        <p:nvGrpSpPr>
          <p:cNvPr id="252" name="Google Shape;252;p19"/>
          <p:cNvGrpSpPr/>
          <p:nvPr/>
        </p:nvGrpSpPr>
        <p:grpSpPr>
          <a:xfrm>
            <a:off x="1971321" y="2830305"/>
            <a:ext cx="9773358" cy="3483391"/>
            <a:chOff x="1634675" y="2041185"/>
            <a:chExt cx="9773358" cy="3483391"/>
          </a:xfrm>
        </p:grpSpPr>
        <p:sp>
          <p:nvSpPr>
            <p:cNvPr id="253" name="Google Shape;253;p19"/>
            <p:cNvSpPr/>
            <p:nvPr/>
          </p:nvSpPr>
          <p:spPr>
            <a:xfrm>
              <a:off x="1634675" y="2167000"/>
              <a:ext cx="4472700" cy="32889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9"/>
            <p:cNvSpPr txBox="1"/>
            <p:nvPr/>
          </p:nvSpPr>
          <p:spPr>
            <a:xfrm>
              <a:off x="4864956" y="2341658"/>
              <a:ext cx="594900" cy="53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255" name="Google Shape;255;p19"/>
            <p:cNvSpPr txBox="1"/>
            <p:nvPr/>
          </p:nvSpPr>
          <p:spPr>
            <a:xfrm>
              <a:off x="2342014" y="2151395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B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256" name="Google Shape;256;p19"/>
            <p:cNvSpPr txBox="1"/>
            <p:nvPr/>
          </p:nvSpPr>
          <p:spPr>
            <a:xfrm>
              <a:off x="8731861" y="2041185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A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257" name="Google Shape;257;p19"/>
            <p:cNvSpPr txBox="1"/>
            <p:nvPr/>
          </p:nvSpPr>
          <p:spPr>
            <a:xfrm>
              <a:off x="9307681" y="214238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(-1 )</a:t>
              </a:r>
              <a:endParaRPr b="1" sz="2700"/>
            </a:p>
          </p:txBody>
        </p:sp>
        <p:sp>
          <p:nvSpPr>
            <p:cNvPr id="258" name="Google Shape;258;p19"/>
            <p:cNvSpPr txBox="1"/>
            <p:nvPr/>
          </p:nvSpPr>
          <p:spPr>
            <a:xfrm>
              <a:off x="2924881" y="221858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(0)</a:t>
              </a:r>
              <a:endParaRPr b="1" sz="2700"/>
            </a:p>
          </p:txBody>
        </p:sp>
        <p:cxnSp>
          <p:nvCxnSpPr>
            <p:cNvPr id="259" name="Google Shape;259;p19"/>
            <p:cNvCxnSpPr/>
            <p:nvPr/>
          </p:nvCxnSpPr>
          <p:spPr>
            <a:xfrm flipH="1" rot="10800000">
              <a:off x="5180152" y="4080741"/>
              <a:ext cx="3614400" cy="153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0" name="Google Shape;260;p19"/>
            <p:cNvSpPr txBox="1"/>
            <p:nvPr/>
          </p:nvSpPr>
          <p:spPr>
            <a:xfrm>
              <a:off x="6485375" y="3280900"/>
              <a:ext cx="11850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BA</a:t>
              </a:r>
              <a:endParaRPr sz="1900"/>
            </a:p>
          </p:txBody>
        </p:sp>
        <p:sp>
          <p:nvSpPr>
            <p:cNvPr id="261" name="Google Shape;261;p19"/>
            <p:cNvSpPr txBox="1"/>
            <p:nvPr/>
          </p:nvSpPr>
          <p:spPr>
            <a:xfrm>
              <a:off x="2444125" y="2987200"/>
              <a:ext cx="1494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SM31_micro000</a:t>
              </a:r>
              <a:endParaRPr/>
            </a:p>
          </p:txBody>
        </p:sp>
        <p:sp>
          <p:nvSpPr>
            <p:cNvPr id="262" name="Google Shape;262;p19"/>
            <p:cNvSpPr txBox="1"/>
            <p:nvPr/>
          </p:nvSpPr>
          <p:spPr>
            <a:xfrm>
              <a:off x="8854275" y="3002800"/>
              <a:ext cx="1494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SM31_micro001</a:t>
              </a:r>
              <a:endParaRPr/>
            </a:p>
          </p:txBody>
        </p:sp>
        <p:pic>
          <p:nvPicPr>
            <p:cNvPr id="263" name="Google Shape;263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44125" y="3357616"/>
              <a:ext cx="2424085" cy="20351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854275" y="3398713"/>
              <a:ext cx="2553758" cy="21258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5" name="Google Shape;265;p19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/>
          <p:nvPr/>
        </p:nvSpPr>
        <p:spPr>
          <a:xfrm>
            <a:off x="6161250" y="280325"/>
            <a:ext cx="1393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SM32</a:t>
            </a:r>
            <a:endParaRPr b="1" sz="3300"/>
          </a:p>
        </p:txBody>
      </p:sp>
      <p:grpSp>
        <p:nvGrpSpPr>
          <p:cNvPr id="271" name="Google Shape;271;p20"/>
          <p:cNvGrpSpPr/>
          <p:nvPr/>
        </p:nvGrpSpPr>
        <p:grpSpPr>
          <a:xfrm>
            <a:off x="2187937" y="2864642"/>
            <a:ext cx="9340125" cy="3414715"/>
            <a:chOff x="1634675" y="2041185"/>
            <a:chExt cx="9340125" cy="3414715"/>
          </a:xfrm>
        </p:grpSpPr>
        <p:sp>
          <p:nvSpPr>
            <p:cNvPr id="272" name="Google Shape;272;p20"/>
            <p:cNvSpPr/>
            <p:nvPr/>
          </p:nvSpPr>
          <p:spPr>
            <a:xfrm>
              <a:off x="1634675" y="2167000"/>
              <a:ext cx="4472700" cy="32889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0"/>
            <p:cNvSpPr txBox="1"/>
            <p:nvPr/>
          </p:nvSpPr>
          <p:spPr>
            <a:xfrm>
              <a:off x="4864956" y="2341658"/>
              <a:ext cx="594900" cy="53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274" name="Google Shape;274;p20"/>
            <p:cNvSpPr txBox="1"/>
            <p:nvPr/>
          </p:nvSpPr>
          <p:spPr>
            <a:xfrm>
              <a:off x="2342014" y="2151395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B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275" name="Google Shape;275;p20"/>
            <p:cNvSpPr txBox="1"/>
            <p:nvPr/>
          </p:nvSpPr>
          <p:spPr>
            <a:xfrm>
              <a:off x="8731861" y="2041185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A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276" name="Google Shape;276;p20"/>
            <p:cNvSpPr txBox="1"/>
            <p:nvPr/>
          </p:nvSpPr>
          <p:spPr>
            <a:xfrm>
              <a:off x="9307681" y="214238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(-1 )</a:t>
              </a:r>
              <a:endParaRPr b="1" sz="2700"/>
            </a:p>
          </p:txBody>
        </p:sp>
        <p:sp>
          <p:nvSpPr>
            <p:cNvPr id="277" name="Google Shape;277;p20"/>
            <p:cNvSpPr txBox="1"/>
            <p:nvPr/>
          </p:nvSpPr>
          <p:spPr>
            <a:xfrm>
              <a:off x="2924881" y="221858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(0)</a:t>
              </a:r>
              <a:endParaRPr b="1" sz="2700"/>
            </a:p>
          </p:txBody>
        </p:sp>
        <p:cxnSp>
          <p:nvCxnSpPr>
            <p:cNvPr id="278" name="Google Shape;278;p20"/>
            <p:cNvCxnSpPr/>
            <p:nvPr/>
          </p:nvCxnSpPr>
          <p:spPr>
            <a:xfrm flipH="1" rot="10800000">
              <a:off x="5180152" y="4080741"/>
              <a:ext cx="3614400" cy="153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9" name="Google Shape;279;p20"/>
            <p:cNvSpPr txBox="1"/>
            <p:nvPr/>
          </p:nvSpPr>
          <p:spPr>
            <a:xfrm>
              <a:off x="6485375" y="3280900"/>
              <a:ext cx="11850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BA</a:t>
              </a:r>
              <a:endParaRPr sz="1900"/>
            </a:p>
          </p:txBody>
        </p:sp>
        <p:sp>
          <p:nvSpPr>
            <p:cNvPr id="280" name="Google Shape;280;p20"/>
            <p:cNvSpPr txBox="1"/>
            <p:nvPr/>
          </p:nvSpPr>
          <p:spPr>
            <a:xfrm>
              <a:off x="2444125" y="2987200"/>
              <a:ext cx="1494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SM32_micro000</a:t>
              </a:r>
              <a:endParaRPr/>
            </a:p>
          </p:txBody>
        </p:sp>
        <p:sp>
          <p:nvSpPr>
            <p:cNvPr id="281" name="Google Shape;281;p20"/>
            <p:cNvSpPr txBox="1"/>
            <p:nvPr/>
          </p:nvSpPr>
          <p:spPr>
            <a:xfrm>
              <a:off x="8854275" y="3002800"/>
              <a:ext cx="1494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SM32_micro001</a:t>
              </a:r>
              <a:endParaRPr/>
            </a:p>
          </p:txBody>
        </p:sp>
        <p:pic>
          <p:nvPicPr>
            <p:cNvPr id="282" name="Google Shape;282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03350" y="3469262"/>
              <a:ext cx="2085399" cy="19104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889400" y="3372700"/>
              <a:ext cx="2085400" cy="19456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4" name="Google Shape;284;p20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"/>
          <p:cNvSpPr txBox="1"/>
          <p:nvPr/>
        </p:nvSpPr>
        <p:spPr>
          <a:xfrm>
            <a:off x="6098100" y="280325"/>
            <a:ext cx="1519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SM33</a:t>
            </a:r>
            <a:endParaRPr b="1" sz="3300"/>
          </a:p>
        </p:txBody>
      </p:sp>
      <p:grpSp>
        <p:nvGrpSpPr>
          <p:cNvPr id="290" name="Google Shape;290;p21"/>
          <p:cNvGrpSpPr/>
          <p:nvPr/>
        </p:nvGrpSpPr>
        <p:grpSpPr>
          <a:xfrm>
            <a:off x="1939900" y="2864642"/>
            <a:ext cx="9836200" cy="3414716"/>
            <a:chOff x="1634675" y="2041185"/>
            <a:chExt cx="9836200" cy="3414716"/>
          </a:xfrm>
        </p:grpSpPr>
        <p:sp>
          <p:nvSpPr>
            <p:cNvPr id="291" name="Google Shape;291;p21"/>
            <p:cNvSpPr/>
            <p:nvPr/>
          </p:nvSpPr>
          <p:spPr>
            <a:xfrm>
              <a:off x="1634675" y="2167000"/>
              <a:ext cx="4472700" cy="32889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1"/>
            <p:cNvSpPr txBox="1"/>
            <p:nvPr/>
          </p:nvSpPr>
          <p:spPr>
            <a:xfrm>
              <a:off x="4864956" y="2341658"/>
              <a:ext cx="594900" cy="53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293" name="Google Shape;293;p21"/>
            <p:cNvSpPr txBox="1"/>
            <p:nvPr/>
          </p:nvSpPr>
          <p:spPr>
            <a:xfrm>
              <a:off x="2342014" y="2151395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B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294" name="Google Shape;294;p21"/>
            <p:cNvSpPr txBox="1"/>
            <p:nvPr/>
          </p:nvSpPr>
          <p:spPr>
            <a:xfrm>
              <a:off x="8731861" y="2041185"/>
              <a:ext cx="657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400">
                  <a:highlight>
                    <a:srgbClr val="FFF2CC"/>
                  </a:highlight>
                </a:rPr>
                <a:t>A</a:t>
              </a:r>
              <a:endParaRPr b="1" sz="4400">
                <a:highlight>
                  <a:srgbClr val="FFF2CC"/>
                </a:highlight>
              </a:endParaRPr>
            </a:p>
          </p:txBody>
        </p:sp>
        <p:sp>
          <p:nvSpPr>
            <p:cNvPr id="295" name="Google Shape;295;p21"/>
            <p:cNvSpPr txBox="1"/>
            <p:nvPr/>
          </p:nvSpPr>
          <p:spPr>
            <a:xfrm>
              <a:off x="9307681" y="214238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(-1 )</a:t>
              </a:r>
              <a:endParaRPr b="1" sz="2700"/>
            </a:p>
          </p:txBody>
        </p:sp>
        <p:sp>
          <p:nvSpPr>
            <p:cNvPr id="296" name="Google Shape;296;p21"/>
            <p:cNvSpPr txBox="1"/>
            <p:nvPr/>
          </p:nvSpPr>
          <p:spPr>
            <a:xfrm>
              <a:off x="2924881" y="2218588"/>
              <a:ext cx="1248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/>
                <a:t>(0)</a:t>
              </a:r>
              <a:endParaRPr b="1" sz="2700"/>
            </a:p>
          </p:txBody>
        </p:sp>
        <p:cxnSp>
          <p:nvCxnSpPr>
            <p:cNvPr id="297" name="Google Shape;297;p21"/>
            <p:cNvCxnSpPr/>
            <p:nvPr/>
          </p:nvCxnSpPr>
          <p:spPr>
            <a:xfrm flipH="1" rot="10800000">
              <a:off x="5180152" y="4080741"/>
              <a:ext cx="3614400" cy="153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98" name="Google Shape;298;p21"/>
            <p:cNvSpPr txBox="1"/>
            <p:nvPr/>
          </p:nvSpPr>
          <p:spPr>
            <a:xfrm>
              <a:off x="6485375" y="3280900"/>
              <a:ext cx="11850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lang="en" sz="2300">
                  <a:solidFill>
                    <a:schemeClr val="dk1"/>
                  </a:solidFill>
                </a:rPr>
                <a:t>pKa</a:t>
              </a:r>
              <a:r>
                <a:rPr b="1" baseline="-25000" lang="en" sz="2300">
                  <a:solidFill>
                    <a:schemeClr val="dk1"/>
                  </a:solidFill>
                </a:rPr>
                <a:t>BA</a:t>
              </a:r>
              <a:endParaRPr sz="1900"/>
            </a:p>
          </p:txBody>
        </p:sp>
        <p:sp>
          <p:nvSpPr>
            <p:cNvPr id="299" name="Google Shape;299;p21"/>
            <p:cNvSpPr txBox="1"/>
            <p:nvPr/>
          </p:nvSpPr>
          <p:spPr>
            <a:xfrm>
              <a:off x="2444125" y="2987200"/>
              <a:ext cx="1494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SM33_micro000</a:t>
              </a:r>
              <a:endParaRPr/>
            </a:p>
          </p:txBody>
        </p:sp>
        <p:sp>
          <p:nvSpPr>
            <p:cNvPr id="300" name="Google Shape;300;p21"/>
            <p:cNvSpPr txBox="1"/>
            <p:nvPr/>
          </p:nvSpPr>
          <p:spPr>
            <a:xfrm>
              <a:off x="8854275" y="3002800"/>
              <a:ext cx="14943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SM33_micro001</a:t>
              </a:r>
              <a:endParaRPr/>
            </a:p>
          </p:txBody>
        </p:sp>
        <p:pic>
          <p:nvPicPr>
            <p:cNvPr id="301" name="Google Shape;301;p21"/>
            <p:cNvPicPr preferRelativeResize="0"/>
            <p:nvPr/>
          </p:nvPicPr>
          <p:blipFill rotWithShape="1">
            <a:blip r:embed="rId3">
              <a:alphaModFix/>
            </a:blip>
            <a:srcRect b="0" l="0" r="0" t="3381"/>
            <a:stretch/>
          </p:blipFill>
          <p:spPr>
            <a:xfrm>
              <a:off x="2524425" y="3351225"/>
              <a:ext cx="2658801" cy="2009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812075" y="3376643"/>
              <a:ext cx="2658800" cy="207925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3" name="Google Shape;303;p21"/>
          <p:cNvSpPr txBox="1"/>
          <p:nvPr>
            <p:ph idx="12" type="sldNum"/>
          </p:nvPr>
        </p:nvSpPr>
        <p:spPr>
          <a:xfrm>
            <a:off x="12708687" y="8290163"/>
            <a:ext cx="823200" cy="69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