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3003213" cy="97567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1590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241" y="1596769"/>
            <a:ext cx="11052731" cy="3396803"/>
          </a:xfrm>
        </p:spPr>
        <p:txBody>
          <a:bodyPr anchor="b"/>
          <a:lstStyle>
            <a:lvl1pPr algn="ctr">
              <a:defRPr sz="85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402" y="5124566"/>
            <a:ext cx="9752410" cy="2355628"/>
          </a:xfrm>
        </p:spPr>
        <p:txBody>
          <a:bodyPr/>
          <a:lstStyle>
            <a:lvl1pPr marL="0" indent="0" algn="ctr">
              <a:buNone/>
              <a:defRPr sz="3413"/>
            </a:lvl1pPr>
            <a:lvl2pPr marL="650138" indent="0" algn="ctr">
              <a:buNone/>
              <a:defRPr sz="2844"/>
            </a:lvl2pPr>
            <a:lvl3pPr marL="1300277" indent="0" algn="ctr">
              <a:buNone/>
              <a:defRPr sz="2560"/>
            </a:lvl3pPr>
            <a:lvl4pPr marL="1950415" indent="0" algn="ctr">
              <a:buNone/>
              <a:defRPr sz="2275"/>
            </a:lvl4pPr>
            <a:lvl5pPr marL="2600554" indent="0" algn="ctr">
              <a:buNone/>
              <a:defRPr sz="2275"/>
            </a:lvl5pPr>
            <a:lvl6pPr marL="3250692" indent="0" algn="ctr">
              <a:buNone/>
              <a:defRPr sz="2275"/>
            </a:lvl6pPr>
            <a:lvl7pPr marL="3900830" indent="0" algn="ctr">
              <a:buNone/>
              <a:defRPr sz="2275"/>
            </a:lvl7pPr>
            <a:lvl8pPr marL="4550969" indent="0" algn="ctr">
              <a:buNone/>
              <a:defRPr sz="2275"/>
            </a:lvl8pPr>
            <a:lvl9pPr marL="5201107" indent="0" algn="ctr">
              <a:buNone/>
              <a:defRPr sz="227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7C53-42BE-4294-B5F9-EDC96622DAC9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BA09-0769-4F6B-87A0-1217D48F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95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7C53-42BE-4294-B5F9-EDC96622DAC9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BA09-0769-4F6B-87A0-1217D48F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95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5425" y="519458"/>
            <a:ext cx="2803818" cy="82684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3972" y="519458"/>
            <a:ext cx="8248913" cy="826841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7C53-42BE-4294-B5F9-EDC96622DAC9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BA09-0769-4F6B-87A0-1217D48F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77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7C53-42BE-4294-B5F9-EDC96622DAC9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BA09-0769-4F6B-87A0-1217D48F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76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199" y="2432421"/>
            <a:ext cx="11215271" cy="4058547"/>
          </a:xfrm>
        </p:spPr>
        <p:txBody>
          <a:bodyPr anchor="b"/>
          <a:lstStyle>
            <a:lvl1pPr>
              <a:defRPr sz="85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199" y="6529363"/>
            <a:ext cx="11215271" cy="2134294"/>
          </a:xfrm>
        </p:spPr>
        <p:txBody>
          <a:bodyPr/>
          <a:lstStyle>
            <a:lvl1pPr marL="0" indent="0">
              <a:buNone/>
              <a:defRPr sz="3413">
                <a:solidFill>
                  <a:schemeClr val="tx1"/>
                </a:solidFill>
              </a:defRPr>
            </a:lvl1pPr>
            <a:lvl2pPr marL="65013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2pPr>
            <a:lvl3pPr marL="1300277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3pPr>
            <a:lvl4pPr marL="1950415" indent="0">
              <a:buNone/>
              <a:defRPr sz="2275">
                <a:solidFill>
                  <a:schemeClr val="tx1">
                    <a:tint val="75000"/>
                  </a:schemeClr>
                </a:solidFill>
              </a:defRPr>
            </a:lvl4pPr>
            <a:lvl5pPr marL="2600554" indent="0">
              <a:buNone/>
              <a:defRPr sz="2275">
                <a:solidFill>
                  <a:schemeClr val="tx1">
                    <a:tint val="75000"/>
                  </a:schemeClr>
                </a:solidFill>
              </a:defRPr>
            </a:lvl5pPr>
            <a:lvl6pPr marL="3250692" indent="0">
              <a:buNone/>
              <a:defRPr sz="2275">
                <a:solidFill>
                  <a:schemeClr val="tx1">
                    <a:tint val="75000"/>
                  </a:schemeClr>
                </a:solidFill>
              </a:defRPr>
            </a:lvl6pPr>
            <a:lvl7pPr marL="3900830" indent="0">
              <a:buNone/>
              <a:defRPr sz="2275">
                <a:solidFill>
                  <a:schemeClr val="tx1">
                    <a:tint val="75000"/>
                  </a:schemeClr>
                </a:solidFill>
              </a:defRPr>
            </a:lvl7pPr>
            <a:lvl8pPr marL="4550969" indent="0">
              <a:buNone/>
              <a:defRPr sz="2275">
                <a:solidFill>
                  <a:schemeClr val="tx1">
                    <a:tint val="75000"/>
                  </a:schemeClr>
                </a:solidFill>
              </a:defRPr>
            </a:lvl8pPr>
            <a:lvl9pPr marL="5201107" indent="0">
              <a:buNone/>
              <a:defRPr sz="22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7C53-42BE-4294-B5F9-EDC96622DAC9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BA09-0769-4F6B-87A0-1217D48F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06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3971" y="2597290"/>
            <a:ext cx="5526366" cy="61905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2876" y="2597290"/>
            <a:ext cx="5526366" cy="61905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7C53-42BE-4294-B5F9-EDC96622DAC9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BA09-0769-4F6B-87A0-1217D48F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76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665" y="519460"/>
            <a:ext cx="11215271" cy="1885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666" y="2391766"/>
            <a:ext cx="5500968" cy="1172167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138" indent="0">
              <a:buNone/>
              <a:defRPr sz="2844" b="1"/>
            </a:lvl2pPr>
            <a:lvl3pPr marL="1300277" indent="0">
              <a:buNone/>
              <a:defRPr sz="2560" b="1"/>
            </a:lvl3pPr>
            <a:lvl4pPr marL="1950415" indent="0">
              <a:buNone/>
              <a:defRPr sz="2275" b="1"/>
            </a:lvl4pPr>
            <a:lvl5pPr marL="2600554" indent="0">
              <a:buNone/>
              <a:defRPr sz="2275" b="1"/>
            </a:lvl5pPr>
            <a:lvl6pPr marL="3250692" indent="0">
              <a:buNone/>
              <a:defRPr sz="2275" b="1"/>
            </a:lvl6pPr>
            <a:lvl7pPr marL="3900830" indent="0">
              <a:buNone/>
              <a:defRPr sz="2275" b="1"/>
            </a:lvl7pPr>
            <a:lvl8pPr marL="4550969" indent="0">
              <a:buNone/>
              <a:defRPr sz="2275" b="1"/>
            </a:lvl8pPr>
            <a:lvl9pPr marL="5201107" indent="0">
              <a:buNone/>
              <a:defRPr sz="227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666" y="3563933"/>
            <a:ext cx="5500968" cy="52420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2877" y="2391766"/>
            <a:ext cx="5528059" cy="1172167"/>
          </a:xfrm>
        </p:spPr>
        <p:txBody>
          <a:bodyPr anchor="b"/>
          <a:lstStyle>
            <a:lvl1pPr marL="0" indent="0">
              <a:buNone/>
              <a:defRPr sz="3413" b="1"/>
            </a:lvl1pPr>
            <a:lvl2pPr marL="650138" indent="0">
              <a:buNone/>
              <a:defRPr sz="2844" b="1"/>
            </a:lvl2pPr>
            <a:lvl3pPr marL="1300277" indent="0">
              <a:buNone/>
              <a:defRPr sz="2560" b="1"/>
            </a:lvl3pPr>
            <a:lvl4pPr marL="1950415" indent="0">
              <a:buNone/>
              <a:defRPr sz="2275" b="1"/>
            </a:lvl4pPr>
            <a:lvl5pPr marL="2600554" indent="0">
              <a:buNone/>
              <a:defRPr sz="2275" b="1"/>
            </a:lvl5pPr>
            <a:lvl6pPr marL="3250692" indent="0">
              <a:buNone/>
              <a:defRPr sz="2275" b="1"/>
            </a:lvl6pPr>
            <a:lvl7pPr marL="3900830" indent="0">
              <a:buNone/>
              <a:defRPr sz="2275" b="1"/>
            </a:lvl7pPr>
            <a:lvl8pPr marL="4550969" indent="0">
              <a:buNone/>
              <a:defRPr sz="2275" b="1"/>
            </a:lvl8pPr>
            <a:lvl9pPr marL="5201107" indent="0">
              <a:buNone/>
              <a:defRPr sz="227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2877" y="3563933"/>
            <a:ext cx="5528059" cy="52420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7C53-42BE-4294-B5F9-EDC96622DAC9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BA09-0769-4F6B-87A0-1217D48F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80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7C53-42BE-4294-B5F9-EDC96622DAC9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BA09-0769-4F6B-87A0-1217D48F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58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7C53-42BE-4294-B5F9-EDC96622DAC9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BA09-0769-4F6B-87A0-1217D48F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15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664" y="650452"/>
            <a:ext cx="4193875" cy="2276581"/>
          </a:xfrm>
        </p:spPr>
        <p:txBody>
          <a:bodyPr anchor="b"/>
          <a:lstStyle>
            <a:lvl1pPr>
              <a:defRPr sz="4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8059" y="1404797"/>
            <a:ext cx="6582877" cy="6933634"/>
          </a:xfrm>
        </p:spPr>
        <p:txBody>
          <a:bodyPr/>
          <a:lstStyle>
            <a:lvl1pPr>
              <a:defRPr sz="4550"/>
            </a:lvl1pPr>
            <a:lvl2pPr>
              <a:defRPr sz="3982"/>
            </a:lvl2pPr>
            <a:lvl3pPr>
              <a:defRPr sz="3413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664" y="2927032"/>
            <a:ext cx="4193875" cy="5422690"/>
          </a:xfrm>
        </p:spPr>
        <p:txBody>
          <a:bodyPr/>
          <a:lstStyle>
            <a:lvl1pPr marL="0" indent="0">
              <a:buNone/>
              <a:defRPr sz="2275"/>
            </a:lvl1pPr>
            <a:lvl2pPr marL="650138" indent="0">
              <a:buNone/>
              <a:defRPr sz="1991"/>
            </a:lvl2pPr>
            <a:lvl3pPr marL="1300277" indent="0">
              <a:buNone/>
              <a:defRPr sz="1706"/>
            </a:lvl3pPr>
            <a:lvl4pPr marL="1950415" indent="0">
              <a:buNone/>
              <a:defRPr sz="1422"/>
            </a:lvl4pPr>
            <a:lvl5pPr marL="2600554" indent="0">
              <a:buNone/>
              <a:defRPr sz="1422"/>
            </a:lvl5pPr>
            <a:lvl6pPr marL="3250692" indent="0">
              <a:buNone/>
              <a:defRPr sz="1422"/>
            </a:lvl6pPr>
            <a:lvl7pPr marL="3900830" indent="0">
              <a:buNone/>
              <a:defRPr sz="1422"/>
            </a:lvl7pPr>
            <a:lvl8pPr marL="4550969" indent="0">
              <a:buNone/>
              <a:defRPr sz="1422"/>
            </a:lvl8pPr>
            <a:lvl9pPr marL="5201107" indent="0">
              <a:buNone/>
              <a:defRPr sz="142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7C53-42BE-4294-B5F9-EDC96622DAC9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BA09-0769-4F6B-87A0-1217D48F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6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664" y="650452"/>
            <a:ext cx="4193875" cy="2276581"/>
          </a:xfrm>
        </p:spPr>
        <p:txBody>
          <a:bodyPr anchor="b"/>
          <a:lstStyle>
            <a:lvl1pPr>
              <a:defRPr sz="4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28059" y="1404797"/>
            <a:ext cx="6582877" cy="6933634"/>
          </a:xfrm>
        </p:spPr>
        <p:txBody>
          <a:bodyPr anchor="t"/>
          <a:lstStyle>
            <a:lvl1pPr marL="0" indent="0">
              <a:buNone/>
              <a:defRPr sz="4550"/>
            </a:lvl1pPr>
            <a:lvl2pPr marL="650138" indent="0">
              <a:buNone/>
              <a:defRPr sz="3982"/>
            </a:lvl2pPr>
            <a:lvl3pPr marL="1300277" indent="0">
              <a:buNone/>
              <a:defRPr sz="3413"/>
            </a:lvl3pPr>
            <a:lvl4pPr marL="1950415" indent="0">
              <a:buNone/>
              <a:defRPr sz="2844"/>
            </a:lvl4pPr>
            <a:lvl5pPr marL="2600554" indent="0">
              <a:buNone/>
              <a:defRPr sz="2844"/>
            </a:lvl5pPr>
            <a:lvl6pPr marL="3250692" indent="0">
              <a:buNone/>
              <a:defRPr sz="2844"/>
            </a:lvl6pPr>
            <a:lvl7pPr marL="3900830" indent="0">
              <a:buNone/>
              <a:defRPr sz="2844"/>
            </a:lvl7pPr>
            <a:lvl8pPr marL="4550969" indent="0">
              <a:buNone/>
              <a:defRPr sz="2844"/>
            </a:lvl8pPr>
            <a:lvl9pPr marL="5201107" indent="0">
              <a:buNone/>
              <a:defRPr sz="284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664" y="2927032"/>
            <a:ext cx="4193875" cy="5422690"/>
          </a:xfrm>
        </p:spPr>
        <p:txBody>
          <a:bodyPr/>
          <a:lstStyle>
            <a:lvl1pPr marL="0" indent="0">
              <a:buNone/>
              <a:defRPr sz="2275"/>
            </a:lvl1pPr>
            <a:lvl2pPr marL="650138" indent="0">
              <a:buNone/>
              <a:defRPr sz="1991"/>
            </a:lvl2pPr>
            <a:lvl3pPr marL="1300277" indent="0">
              <a:buNone/>
              <a:defRPr sz="1706"/>
            </a:lvl3pPr>
            <a:lvl4pPr marL="1950415" indent="0">
              <a:buNone/>
              <a:defRPr sz="1422"/>
            </a:lvl4pPr>
            <a:lvl5pPr marL="2600554" indent="0">
              <a:buNone/>
              <a:defRPr sz="1422"/>
            </a:lvl5pPr>
            <a:lvl6pPr marL="3250692" indent="0">
              <a:buNone/>
              <a:defRPr sz="1422"/>
            </a:lvl6pPr>
            <a:lvl7pPr marL="3900830" indent="0">
              <a:buNone/>
              <a:defRPr sz="1422"/>
            </a:lvl7pPr>
            <a:lvl8pPr marL="4550969" indent="0">
              <a:buNone/>
              <a:defRPr sz="1422"/>
            </a:lvl8pPr>
            <a:lvl9pPr marL="5201107" indent="0">
              <a:buNone/>
              <a:defRPr sz="142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7C53-42BE-4294-B5F9-EDC96622DAC9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BA09-0769-4F6B-87A0-1217D48F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60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3971" y="519460"/>
            <a:ext cx="11215271" cy="1885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3971" y="2597290"/>
            <a:ext cx="11215271" cy="6190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971" y="9043087"/>
            <a:ext cx="2925723" cy="519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C7C53-42BE-4294-B5F9-EDC96622DAC9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7315" y="9043087"/>
            <a:ext cx="4388584" cy="519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3519" y="9043087"/>
            <a:ext cx="2925723" cy="519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1BA09-0769-4F6B-87A0-1217D48F4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00277" rtl="0" eaLnBrk="1" latinLnBrk="0" hangingPunct="1">
        <a:lnSpc>
          <a:spcPct val="90000"/>
        </a:lnSpc>
        <a:spcBef>
          <a:spcPct val="0"/>
        </a:spcBef>
        <a:buNone/>
        <a:defRPr sz="625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5069" indent="-325069" algn="l" defTabSz="1300277" rtl="0" eaLnBrk="1" latinLnBrk="0" hangingPunct="1">
        <a:lnSpc>
          <a:spcPct val="90000"/>
        </a:lnSpc>
        <a:spcBef>
          <a:spcPts val="1422"/>
        </a:spcBef>
        <a:buFont typeface="Arial" panose="020B0604020202020204" pitchFamily="34" charset="0"/>
        <a:buChar char="•"/>
        <a:defRPr sz="3982" kern="1200">
          <a:solidFill>
            <a:schemeClr val="tx1"/>
          </a:solidFill>
          <a:latin typeface="+mn-lt"/>
          <a:ea typeface="+mn-ea"/>
          <a:cs typeface="+mn-cs"/>
        </a:defRPr>
      </a:lvl1pPr>
      <a:lvl2pPr marL="975208" indent="-325069" algn="l" defTabSz="130027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3413" kern="1200">
          <a:solidFill>
            <a:schemeClr val="tx1"/>
          </a:solidFill>
          <a:latin typeface="+mn-lt"/>
          <a:ea typeface="+mn-ea"/>
          <a:cs typeface="+mn-cs"/>
        </a:defRPr>
      </a:lvl2pPr>
      <a:lvl3pPr marL="1625346" indent="-325069" algn="l" defTabSz="130027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3pPr>
      <a:lvl4pPr marL="2275484" indent="-325069" algn="l" defTabSz="130027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925623" indent="-325069" algn="l" defTabSz="130027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575761" indent="-325069" algn="l" defTabSz="130027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5900" indent="-325069" algn="l" defTabSz="130027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038" indent="-325069" algn="l" defTabSz="130027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176" indent="-325069" algn="l" defTabSz="1300277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277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138" algn="l" defTabSz="1300277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277" algn="l" defTabSz="1300277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415" algn="l" defTabSz="1300277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554" algn="l" defTabSz="1300277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0692" algn="l" defTabSz="1300277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0830" algn="l" defTabSz="1300277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0969" algn="l" defTabSz="1300277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107" algn="l" defTabSz="1300277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2E6F82B-DFD4-4005-AA7F-7EE965DD94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87" t="22653" r="8472" b="19791"/>
          <a:stretch/>
        </p:blipFill>
        <p:spPr>
          <a:xfrm>
            <a:off x="4555188" y="77773"/>
            <a:ext cx="3947523" cy="22630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D17FD2-B8CC-4ED2-8F8A-312C4CF2F7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47" b="7560"/>
          <a:stretch/>
        </p:blipFill>
        <p:spPr>
          <a:xfrm>
            <a:off x="631542" y="5804952"/>
            <a:ext cx="3893058" cy="34840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27B4A3-2A3D-4D40-B62D-3F94C7F12D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215" b="9471"/>
          <a:stretch/>
        </p:blipFill>
        <p:spPr>
          <a:xfrm>
            <a:off x="695270" y="2247475"/>
            <a:ext cx="3573243" cy="35243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8862B3-581D-4391-9C33-E642D905492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625" t="27701" r="25875" b="26983"/>
          <a:stretch/>
        </p:blipFill>
        <p:spPr>
          <a:xfrm>
            <a:off x="264832" y="172101"/>
            <a:ext cx="4501806" cy="21031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240327-294A-4DF9-B11E-C8EAF0C750D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704" b="6748"/>
          <a:stretch/>
        </p:blipFill>
        <p:spPr>
          <a:xfrm>
            <a:off x="4682442" y="2327685"/>
            <a:ext cx="3803904" cy="336828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AEF36F3-7914-4D08-9BD2-FB4CF01D609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383" b="7739"/>
          <a:stretch/>
        </p:blipFill>
        <p:spPr>
          <a:xfrm>
            <a:off x="4619356" y="5663437"/>
            <a:ext cx="3893058" cy="342114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C161314-DCDA-4A88-9183-F114661BB1F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3532" t="33678" r="17718" b="36296"/>
          <a:stretch/>
        </p:blipFill>
        <p:spPr>
          <a:xfrm>
            <a:off x="8473283" y="249331"/>
            <a:ext cx="4290650" cy="186034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0E80F5C-14A7-4717-B240-D73B580C46C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7698" t="10945" r="23862" b="7935"/>
          <a:stretch/>
        </p:blipFill>
        <p:spPr>
          <a:xfrm>
            <a:off x="9432366" y="5787763"/>
            <a:ext cx="2535275" cy="360175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3FF7EBA-CB61-4A2E-BEFC-1095BF28C72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5157" t="9577" r="14700" b="10058"/>
          <a:stretch/>
        </p:blipFill>
        <p:spPr>
          <a:xfrm>
            <a:off x="8812210" y="2208073"/>
            <a:ext cx="3671081" cy="356823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86C38FF-6D10-496D-A2C2-6A51BA492A33}"/>
              </a:ext>
            </a:extLst>
          </p:cNvPr>
          <p:cNvSpPr txBox="1"/>
          <p:nvPr/>
        </p:nvSpPr>
        <p:spPr>
          <a:xfrm>
            <a:off x="1979600" y="9030266"/>
            <a:ext cx="106984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CB7                   OA                    </a:t>
            </a:r>
            <a:r>
              <a:rPr lang="el-GR" sz="4400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-CD</a:t>
            </a:r>
          </a:p>
        </p:txBody>
      </p:sp>
    </p:spTree>
    <p:extLst>
      <p:ext uri="{BB962C8B-B14F-4D97-AF65-F5344CB8AC3E}">
        <p14:creationId xmlns:p14="http://schemas.microsoft.com/office/powerpoint/2010/main" val="3610682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4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Niel</dc:creator>
  <cp:lastModifiedBy>Niel</cp:lastModifiedBy>
  <cp:revision>6</cp:revision>
  <dcterms:created xsi:type="dcterms:W3CDTF">2017-06-21T22:40:05Z</dcterms:created>
  <dcterms:modified xsi:type="dcterms:W3CDTF">2017-06-22T00:00:34Z</dcterms:modified>
</cp:coreProperties>
</file>