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00D6"/>
    <a:srgbClr val="0000D6"/>
    <a:srgbClr val="0000FF"/>
    <a:srgbClr val="FF1603"/>
    <a:srgbClr val="EE041D"/>
    <a:srgbClr val="FC3308"/>
    <a:srgbClr val="E31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DB34-AA7D-1A46-9762-EEAB8C878BC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6685-2F78-5B4B-8D9C-DF769ECCC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DB34-AA7D-1A46-9762-EEAB8C878BC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6685-2F78-5B4B-8D9C-DF769ECCC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6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DB34-AA7D-1A46-9762-EEAB8C878BC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6685-2F78-5B4B-8D9C-DF769ECCC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1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DB34-AA7D-1A46-9762-EEAB8C878BC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6685-2F78-5B4B-8D9C-DF769ECCC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DB34-AA7D-1A46-9762-EEAB8C878BC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6685-2F78-5B4B-8D9C-DF769ECCC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DB34-AA7D-1A46-9762-EEAB8C878BC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6685-2F78-5B4B-8D9C-DF769ECCC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6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DB34-AA7D-1A46-9762-EEAB8C878BC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6685-2F78-5B4B-8D9C-DF769ECCC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6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DB34-AA7D-1A46-9762-EEAB8C878BC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6685-2F78-5B4B-8D9C-DF769ECCC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5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DB34-AA7D-1A46-9762-EEAB8C878BC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6685-2F78-5B4B-8D9C-DF769ECCC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DB34-AA7D-1A46-9762-EEAB8C878BC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6685-2F78-5B4B-8D9C-DF769ECCC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4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DB34-AA7D-1A46-9762-EEAB8C878BC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6685-2F78-5B4B-8D9C-DF769ECCC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3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7DB34-AA7D-1A46-9762-EEAB8C878BC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96685-2F78-5B4B-8D9C-DF769ECCC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7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1008580" y="149426"/>
            <a:ext cx="6562262" cy="6562262"/>
          </a:xfrm>
          <a:prstGeom prst="ellipse">
            <a:avLst/>
          </a:prstGeom>
          <a:gradFill flip="none" rotWithShape="1">
            <a:gsLst>
              <a:gs pos="78000">
                <a:srgbClr val="FF1603"/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000796" y="684864"/>
            <a:ext cx="3812629" cy="3812629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13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65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63397" y="1712030"/>
            <a:ext cx="6278333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28000">
                      <a:schemeClr val="accent1">
                        <a:lumMod val="75000"/>
                      </a:schemeClr>
                    </a:gs>
                    <a:gs pos="87000">
                      <a:schemeClr val="accent1">
                        <a:lumMod val="75000"/>
                      </a:schemeClr>
                    </a:gs>
                    <a:gs pos="57000">
                      <a:schemeClr val="bg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63500">
                    <a:srgbClr val="FF1603">
                      <a:alpha val="18000"/>
                    </a:srgb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GasChromino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28000">
                    <a:schemeClr val="accent1">
                      <a:lumMod val="75000"/>
                    </a:schemeClr>
                  </a:gs>
                  <a:gs pos="87000">
                    <a:schemeClr val="accent1">
                      <a:lumMod val="75000"/>
                    </a:schemeClr>
                  </a:gs>
                  <a:gs pos="57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effectLst>
                <a:glow rad="63500">
                  <a:srgbClr val="FF1603">
                    <a:alpha val="18000"/>
                  </a:srgb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" name="Picture 6" descr="Screen Shot 2016-07-13 at 9.16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66" y="3168258"/>
            <a:ext cx="5455581" cy="179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1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4158785" y="2851534"/>
            <a:ext cx="709714" cy="709714"/>
            <a:chOff x="1008580" y="149426"/>
            <a:chExt cx="6562262" cy="6562262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1008580" y="149426"/>
              <a:ext cx="6562262" cy="6562262"/>
            </a:xfrm>
            <a:prstGeom prst="ellipse">
              <a:avLst/>
            </a:prstGeom>
            <a:gradFill flip="none" rotWithShape="1">
              <a:gsLst>
                <a:gs pos="78000">
                  <a:srgbClr val="FF1603"/>
                </a:gs>
                <a:gs pos="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3000796" y="684864"/>
              <a:ext cx="3812629" cy="38126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165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63401" y="187697"/>
              <a:ext cx="6278334" cy="341497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 dirty="0" err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2">
                      <a:lumMod val="75000"/>
                    </a:schemeClr>
                  </a:solidFill>
                  <a:effectLst/>
                </a:rPr>
                <a:t>GC</a:t>
              </a:r>
              <a:r>
                <a:rPr lang="en-US" sz="1200" cap="none" spc="0" dirty="0" err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2">
                      <a:lumMod val="75000"/>
                    </a:schemeClr>
                  </a:solidFill>
                  <a:effectLst/>
                </a:rPr>
                <a:t>ino</a:t>
              </a:r>
              <a:endParaRPr lang="en-US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</a:endParaRPr>
            </a:p>
          </p:txBody>
        </p:sp>
        <p:pic>
          <p:nvPicPr>
            <p:cNvPr id="7" name="Picture 6" descr="Screen Shot 2016-07-13 at 9.16.36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6666" y="3168258"/>
              <a:ext cx="5455581" cy="17911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550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Grinnell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Andrew Mobley</dc:creator>
  <cp:lastModifiedBy>T Andrew Mobley</cp:lastModifiedBy>
  <cp:revision>9</cp:revision>
  <dcterms:created xsi:type="dcterms:W3CDTF">2016-07-14T09:29:03Z</dcterms:created>
  <dcterms:modified xsi:type="dcterms:W3CDTF">2016-07-14T12:11:13Z</dcterms:modified>
</cp:coreProperties>
</file>