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2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094E-9409-2E43-8050-B13526E8649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391B-9FB5-584F-A7C2-C8D52778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9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094E-9409-2E43-8050-B13526E8649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391B-9FB5-584F-A7C2-C8D52778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3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094E-9409-2E43-8050-B13526E8649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391B-9FB5-584F-A7C2-C8D52778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094E-9409-2E43-8050-B13526E8649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391B-9FB5-584F-A7C2-C8D52778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094E-9409-2E43-8050-B13526E8649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391B-9FB5-584F-A7C2-C8D52778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094E-9409-2E43-8050-B13526E8649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391B-9FB5-584F-A7C2-C8D52778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094E-9409-2E43-8050-B13526E8649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391B-9FB5-584F-A7C2-C8D52778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5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094E-9409-2E43-8050-B13526E8649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391B-9FB5-584F-A7C2-C8D52778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094E-9409-2E43-8050-B13526E8649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391B-9FB5-584F-A7C2-C8D52778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4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094E-9409-2E43-8050-B13526E8649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391B-9FB5-584F-A7C2-C8D52778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5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094E-9409-2E43-8050-B13526E8649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391B-9FB5-584F-A7C2-C8D52778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D094E-9409-2E43-8050-B13526E8649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391B-9FB5-584F-A7C2-C8D52778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2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7-13 at 9.16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3256"/>
            <a:ext cx="9144000" cy="30021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406983" y="-121292"/>
            <a:ext cx="10670842" cy="4508927"/>
          </a:xfrm>
          <a:prstGeom prst="rect">
            <a:avLst/>
          </a:prstGeom>
        </p:spPr>
        <p:txBody>
          <a:bodyPr wrap="square">
            <a:spAutoFit/>
            <a:scene3d>
              <a:camera prst="perspectiveContrastingLeftFacing" fov="0"/>
              <a:lightRig rig="threePt" dir="t"/>
            </a:scene3d>
          </a:bodyPr>
          <a:lstStyle/>
          <a:p>
            <a:pPr lvl="0" algn="ctr"/>
            <a:r>
              <a:rPr lang="en-US" sz="28700" b="1" dirty="0" err="1">
                <a:ln w="38100" cmpd="sng">
                  <a:solidFill>
                    <a:srgbClr val="A52702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60007" dist="355600" dir="20700000" sx="111000" sy="111000" kx="-1800000" algn="bl" rotWithShape="0">
                    <a:prstClr val="black">
                      <a:alpha val="23000"/>
                    </a:prstClr>
                  </a:outerShdw>
                </a:effectLst>
                <a:latin typeface="Arial"/>
                <a:cs typeface="Arial"/>
              </a:rPr>
              <a:t>GC</a:t>
            </a:r>
            <a:r>
              <a:rPr lang="en-US" sz="9600" b="1" dirty="0" err="1">
                <a:ln w="38100" cmpd="sng">
                  <a:solidFill>
                    <a:srgbClr val="A52702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60007" dist="355600" dir="20700000" sx="111000" sy="111000" kx="-1800000" algn="bl" rotWithShape="0">
                    <a:prstClr val="black">
                      <a:alpha val="23000"/>
                    </a:prstClr>
                  </a:outerShdw>
                </a:effectLst>
              </a:rPr>
              <a:t>Arduino</a:t>
            </a:r>
            <a:endParaRPr lang="en-US" sz="9600" b="1" dirty="0">
              <a:ln w="38100" cmpd="sng">
                <a:solidFill>
                  <a:srgbClr val="A52702"/>
                </a:solidFill>
                <a:prstDash val="solid"/>
              </a:ln>
              <a:solidFill>
                <a:srgbClr val="FF6600"/>
              </a:solidFill>
              <a:effectLst>
                <a:outerShdw blurRad="60007" dist="355600" dir="20700000" sx="111000" sy="111000" kx="-1800000" algn="b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616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7-13 at 9.16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23" y="2963602"/>
            <a:ext cx="2183397" cy="8093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8903" y="2180772"/>
            <a:ext cx="2493066" cy="923330"/>
          </a:xfrm>
          <a:prstGeom prst="rect">
            <a:avLst/>
          </a:prstGeom>
        </p:spPr>
        <p:txBody>
          <a:bodyPr wrap="square">
            <a:spAutoFit/>
            <a:scene3d>
              <a:camera prst="perspectiveContrastingLeftFacing" fov="0"/>
              <a:lightRig rig="threePt" dir="t"/>
            </a:scene3d>
          </a:bodyPr>
          <a:lstStyle/>
          <a:p>
            <a:pPr lvl="0" algn="ctr"/>
            <a:r>
              <a:rPr lang="en-US" sz="5400" b="1" dirty="0" err="1">
                <a:ln w="38100" cmpd="sng">
                  <a:noFill/>
                  <a:prstDash val="solid"/>
                </a:ln>
                <a:solidFill>
                  <a:srgbClr val="FF6600"/>
                </a:solidFill>
                <a:effectLst>
                  <a:outerShdw blurRad="60007" dist="355600" dir="20700000" sx="111000" sy="111000" kx="-1800000" algn="bl" rotWithShape="0">
                    <a:prstClr val="black">
                      <a:alpha val="23000"/>
                    </a:prstClr>
                  </a:outerShdw>
                </a:effectLst>
                <a:latin typeface="Arial"/>
                <a:cs typeface="Arial"/>
              </a:rPr>
              <a:t>GC</a:t>
            </a:r>
            <a:r>
              <a:rPr lang="en-US" sz="2800" dirty="0" err="1">
                <a:ln w="38100" cmpd="sng">
                  <a:noFill/>
                  <a:prstDash val="solid"/>
                </a:ln>
                <a:solidFill>
                  <a:srgbClr val="FF6600"/>
                </a:solidFill>
                <a:effectLst>
                  <a:outerShdw blurRad="59944" dist="355600" dir="20700000" sx="111000" sy="111000" kx="2700000" rotWithShape="0">
                    <a:prstClr val="black">
                      <a:alpha val="23000"/>
                    </a:prstClr>
                  </a:outerShdw>
                </a:effectLst>
              </a:rPr>
              <a:t>Arduino</a:t>
            </a:r>
            <a:endParaRPr lang="en-US" sz="2800" dirty="0">
              <a:ln w="38100" cmpd="sng">
                <a:noFill/>
                <a:prstDash val="solid"/>
              </a:ln>
              <a:solidFill>
                <a:srgbClr val="FF6600"/>
              </a:solidFill>
              <a:effectLst>
                <a:outerShdw blurRad="59944" dist="355600" dir="20700000" sx="111000" sy="111000" kx="2700000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9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Grinnell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Andrew Mobley</dc:creator>
  <cp:lastModifiedBy>T Andrew Mobley</cp:lastModifiedBy>
  <cp:revision>5</cp:revision>
  <dcterms:created xsi:type="dcterms:W3CDTF">2016-07-13T08:03:13Z</dcterms:created>
  <dcterms:modified xsi:type="dcterms:W3CDTF">2016-07-13T11:17:41Z</dcterms:modified>
</cp:coreProperties>
</file>