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9DB0-81A8-4E0D-B796-18D3DF5C4FB7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DC81-4E1A-418B-A372-353FF8FD2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en-US" b="1" dirty="0" smtClean="0"/>
              <a:t>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name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Team </a:t>
            </a:r>
            <a:r>
              <a:rPr lang="en-US" b="1" dirty="0" smtClean="0">
                <a:solidFill>
                  <a:schemeClr val="tx1"/>
                </a:solidFill>
              </a:rPr>
              <a:t>member names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overview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smtClean="0"/>
              <a:t>d</a:t>
            </a:r>
            <a:r>
              <a:rPr lang="en-US" dirty="0" smtClean="0"/>
              <a:t>emonstration</a:t>
            </a:r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Distribution of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remarks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profile</a:t>
            </a:r>
          </a:p>
          <a:p>
            <a:r>
              <a:rPr lang="en-US" dirty="0" smtClean="0"/>
              <a:t>Problem </a:t>
            </a:r>
            <a:r>
              <a:rPr lang="en-US" dirty="0" smtClean="0"/>
              <a:t>statement or project vision</a:t>
            </a:r>
          </a:p>
          <a:p>
            <a:r>
              <a:rPr lang="en-US" dirty="0" smtClean="0"/>
              <a:t>Goals / Requirements</a:t>
            </a:r>
            <a:endParaRPr lang="en-US" dirty="0" smtClean="0"/>
          </a:p>
          <a:p>
            <a:pPr lvl="1"/>
            <a:r>
              <a:rPr lang="en-US" dirty="0" smtClean="0"/>
              <a:t>What was the problem your team addressed?</a:t>
            </a:r>
          </a:p>
          <a:p>
            <a:pPr lvl="1"/>
            <a:r>
              <a:rPr lang="en-US" dirty="0" smtClean="0"/>
              <a:t>Who were the primary stakeholders and what were their needs?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Explanation of the developed system</a:t>
            </a:r>
            <a:endParaRPr lang="en-US" dirty="0" smtClean="0"/>
          </a:p>
          <a:p>
            <a:pPr lvl="1"/>
            <a:r>
              <a:rPr lang="en-US" dirty="0" smtClean="0"/>
              <a:t>Explain </a:t>
            </a:r>
            <a:r>
              <a:rPr lang="en-US" dirty="0" smtClean="0"/>
              <a:t>system architecture diagram highlighting the main components and their interactions </a:t>
            </a:r>
            <a:endParaRPr lang="en-US" dirty="0" smtClean="0"/>
          </a:p>
          <a:p>
            <a:pPr lvl="1"/>
            <a:r>
              <a:rPr lang="en-US" dirty="0" smtClean="0"/>
              <a:t>Technologies used to implement each component</a:t>
            </a:r>
            <a:endParaRPr lang="en-US" dirty="0" smtClean="0"/>
          </a:p>
          <a:p>
            <a:r>
              <a:rPr lang="en-US" dirty="0" smtClean="0"/>
              <a:t>Solution offered </a:t>
            </a:r>
          </a:p>
          <a:p>
            <a:pPr lvl="1"/>
            <a:r>
              <a:rPr lang="en-US" dirty="0" smtClean="0"/>
              <a:t>Describe major features implemented by your system</a:t>
            </a:r>
          </a:p>
          <a:p>
            <a:pPr lvl="1"/>
            <a:r>
              <a:rPr lang="en-US" dirty="0" smtClean="0"/>
              <a:t>Explain how your system’s features solve the stakeholders’ problems and meet their needs</a:t>
            </a:r>
          </a:p>
          <a:p>
            <a:pPr lvl="1"/>
            <a:r>
              <a:rPr lang="en-US" dirty="0" smtClean="0"/>
              <a:t>Describe any limitations, if exists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Demonstration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</a:t>
            </a:r>
            <a:r>
              <a:rPr lang="en-US" dirty="0" smtClean="0"/>
              <a:t>main features </a:t>
            </a:r>
            <a:r>
              <a:rPr lang="en-US" dirty="0" smtClean="0"/>
              <a:t>as time permits!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</a:t>
            </a:r>
            <a:r>
              <a:rPr lang="en-US" b="1" dirty="0" smtClean="0"/>
              <a:t>Schedule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2723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Phase</a:t>
                      </a:r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Start</a:t>
                      </a:r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End</a:t>
                      </a:r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Hours</a:t>
                      </a:r>
                      <a:endParaRPr lang="en-US" sz="3000" b="1" dirty="0"/>
                    </a:p>
                  </a:txBody>
                  <a:tcPr anchor="ctr"/>
                </a:tc>
              </a:tr>
              <a:tr h="72723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  <a:tr h="727230">
                <a:tc>
                  <a:txBody>
                    <a:bodyPr/>
                    <a:lstStyle/>
                    <a:p>
                      <a:pPr algn="ctr"/>
                      <a:endParaRPr lang="en-US" sz="3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  <a:tr h="72723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Total</a:t>
                      </a:r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5301208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Hours should be the aggregate hours spent by the whole team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Distribution </a:t>
            </a:r>
            <a:r>
              <a:rPr lang="en-US" b="1" dirty="0" smtClean="0"/>
              <a:t>of </a:t>
            </a:r>
            <a:r>
              <a:rPr lang="en-US" b="1" dirty="0" smtClean="0"/>
              <a:t>Effort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5240" cy="470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976"/>
                <a:gridCol w="2376264"/>
              </a:tblGrid>
              <a:tr h="6727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Workflow</a:t>
                      </a:r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Hours</a:t>
                      </a:r>
                      <a:endParaRPr lang="en-US" sz="3000" b="1" dirty="0"/>
                    </a:p>
                  </a:txBody>
                  <a:tcPr anchor="ctr"/>
                </a:tc>
              </a:tr>
              <a:tr h="67273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Requirements</a:t>
                      </a:r>
                      <a:endParaRPr lang="en-US" sz="2400" b="1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  <a:tr h="67273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Analysis &amp; Design</a:t>
                      </a:r>
                      <a:endParaRPr lang="en-US" sz="2400" b="1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  <a:tr h="67273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Implementation</a:t>
                      </a:r>
                      <a:endParaRPr lang="en-US" sz="2400" b="1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  <a:tr h="67273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Test</a:t>
                      </a:r>
                      <a:endParaRPr lang="en-US" sz="2400" b="1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  <a:tr h="67273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Deployment</a:t>
                      </a:r>
                      <a:endParaRPr lang="en-US" sz="2400" b="1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  <a:tr h="67273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/>
                        <a:t>Total</a:t>
                      </a:r>
                      <a:endParaRPr 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Other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Discuss what you learned about the software engineering process as a result of participating in this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What went well and why</a:t>
            </a:r>
          </a:p>
          <a:p>
            <a:pPr lvl="1"/>
            <a:r>
              <a:rPr lang="en-US" dirty="0" smtClean="0"/>
              <a:t>What didn’t go so well and why</a:t>
            </a:r>
          </a:p>
          <a:p>
            <a:pPr lvl="1"/>
            <a:r>
              <a:rPr lang="en-US" dirty="0" smtClean="0"/>
              <a:t>What would you do differently</a:t>
            </a:r>
          </a:p>
          <a:p>
            <a:pPr lvl="1"/>
            <a:r>
              <a:rPr lang="en-US" dirty="0" smtClean="0"/>
              <a:t>What knowledge/skills you have obtained that would serve you well on the next project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works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Title Page</vt:lpstr>
      <vt:lpstr>Presentation Outline</vt:lpstr>
      <vt:lpstr>Introduction</vt:lpstr>
      <vt:lpstr>System Overview</vt:lpstr>
      <vt:lpstr>System Demonstration</vt:lpstr>
      <vt:lpstr>Project Schedule</vt:lpstr>
      <vt:lpstr>Distribution of Effort </vt:lpstr>
      <vt:lpstr>Other Remarks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BKim</dc:creator>
  <cp:lastModifiedBy>BKim</cp:lastModifiedBy>
  <cp:revision>15</cp:revision>
  <dcterms:created xsi:type="dcterms:W3CDTF">2015-04-24T04:48:19Z</dcterms:created>
  <dcterms:modified xsi:type="dcterms:W3CDTF">2015-04-26T03:59:10Z</dcterms:modified>
</cp:coreProperties>
</file>