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-4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7A4D-0A67-3D41-8324-BC805519BB54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F137-6ADB-BB49-AB31-25EDBDACD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veEkn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7" y="1259139"/>
            <a:ext cx="4433164" cy="3734367"/>
          </a:xfrm>
          <a:prstGeom prst="rect">
            <a:avLst/>
          </a:prstGeom>
        </p:spPr>
      </p:pic>
      <p:pic>
        <p:nvPicPr>
          <p:cNvPr id="5" name="Picture 4" descr="CurveEkn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18" y="1259139"/>
            <a:ext cx="4456514" cy="3734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4144" y="387428"/>
            <a:ext cx="32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of </a:t>
            </a:r>
            <a:r>
              <a:rPr lang="en-US" dirty="0" err="1" smtClean="0"/>
              <a:t>Ek</a:t>
            </a:r>
            <a:r>
              <a:rPr lang="en-US" dirty="0" smtClean="0"/>
              <a:t> on spike waveform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843820" y="92044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 modules</a:t>
            </a:r>
          </a:p>
        </p:txBody>
      </p:sp>
      <p:pic>
        <p:nvPicPr>
          <p:cNvPr id="5" name="Picture 4" descr="ConnectivityMatrixB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3" y="0"/>
            <a:ext cx="2681082" cy="2009376"/>
          </a:xfrm>
          <a:prstGeom prst="rect">
            <a:avLst/>
          </a:prstGeom>
        </p:spPr>
      </p:pic>
      <p:pic>
        <p:nvPicPr>
          <p:cNvPr id="6" name="Picture 5" descr="Network05to09B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736"/>
            <a:ext cx="9144000" cy="2454064"/>
          </a:xfrm>
          <a:prstGeom prst="rect">
            <a:avLst/>
          </a:prstGeom>
        </p:spPr>
      </p:pic>
      <p:pic>
        <p:nvPicPr>
          <p:cNvPr id="7" name="Picture 6" descr="Network09to05B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4028"/>
            <a:ext cx="9144000" cy="2383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88468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 to 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50068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to 0.9</a:t>
            </a:r>
            <a:endParaRPr lang="en-US" dirty="0"/>
          </a:p>
        </p:txBody>
      </p:sp>
      <p:pic>
        <p:nvPicPr>
          <p:cNvPr id="9" name="Picture 8" descr="CrossCorrNetwork05to09Bi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0"/>
            <a:ext cx="2643487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3078491" y="731509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to 0.9</a:t>
            </a:r>
            <a:endParaRPr lang="en-US" dirty="0"/>
          </a:p>
        </p:txBody>
      </p:sp>
      <p:pic>
        <p:nvPicPr>
          <p:cNvPr id="11" name="Picture 10" descr="CrossCorrNetwork09to05B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866" y="0"/>
            <a:ext cx="2643487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5821691" y="731509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 to 0.5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etwork05to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5" y="4400916"/>
            <a:ext cx="9144000" cy="2457084"/>
          </a:xfrm>
          <a:prstGeom prst="rect">
            <a:avLst/>
          </a:prstGeom>
        </p:spPr>
      </p:pic>
      <p:pic>
        <p:nvPicPr>
          <p:cNvPr id="16" name="Picture 15" descr="Network09to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9144000" cy="2143840"/>
          </a:xfrm>
          <a:prstGeom prst="rect">
            <a:avLst/>
          </a:prstGeom>
        </p:spPr>
      </p:pic>
      <p:pic>
        <p:nvPicPr>
          <p:cNvPr id="13" name="Picture 12" descr="CrossCorrNetwork05to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68" y="0"/>
            <a:ext cx="2804055" cy="2101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811759" y="92044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888468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 to 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50068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to 0.9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078491" y="731509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to 0.9</a:t>
            </a:r>
            <a:endParaRPr lang="en-US" dirty="0"/>
          </a:p>
        </p:txBody>
      </p:sp>
      <p:pic>
        <p:nvPicPr>
          <p:cNvPr id="14" name="Picture 13" descr="CrossCorrNetwork09to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30" y="0"/>
            <a:ext cx="2804055" cy="21015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5821691" y="731509"/>
            <a:ext cx="107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 to 0.5</a:t>
            </a:r>
            <a:endParaRPr lang="en-US" dirty="0"/>
          </a:p>
        </p:txBody>
      </p:sp>
      <p:pic>
        <p:nvPicPr>
          <p:cNvPr id="15" name="Picture 14" descr="ConnectivityMatri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2"/>
            <a:ext cx="2689776" cy="2015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UPMC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Karim Benchenane</dc:creator>
  <cp:lastModifiedBy>Karim Benchenane</cp:lastModifiedBy>
  <cp:revision>3</cp:revision>
  <dcterms:created xsi:type="dcterms:W3CDTF">2010-09-20T17:34:44Z</dcterms:created>
  <dcterms:modified xsi:type="dcterms:W3CDTF">2010-09-20T17:36:18Z</dcterms:modified>
</cp:coreProperties>
</file>