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65" r:id="rId8"/>
    <p:sldId id="260" r:id="rId9"/>
    <p:sldId id="268" r:id="rId10"/>
    <p:sldId id="269" r:id="rId11"/>
    <p:sldId id="261" r:id="rId12"/>
    <p:sldId id="270" r:id="rId13"/>
    <p:sldId id="271" r:id="rId14"/>
    <p:sldId id="262" r:id="rId15"/>
    <p:sldId id="272" r:id="rId16"/>
    <p:sldId id="274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week4 CH8 </a:t>
            </a:r>
            <a:r>
              <a:rPr lang="en-US" dirty="0" smtClean="0"/>
              <a:t>-</a:t>
            </a:r>
            <a:r>
              <a:rPr lang="en-US" dirty="0" smtClean="0"/>
              <a:t> 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t[1:3]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('b', 'c')</a:t>
            </a:r>
          </a:p>
        </p:txBody>
      </p:sp>
    </p:spTree>
    <p:extLst>
      <p:ext uri="{BB962C8B-B14F-4D97-AF65-F5344CB8AC3E}">
        <p14:creationId xmlns:p14="http://schemas.microsoft.com/office/powerpoint/2010/main" val="785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/>
              <a:t>tuple 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unpack</a:t>
            </a: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42602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&lt;open file 'output.txt', mode 'w' at 0xb7eb2410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The 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60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97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5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res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{show some code}</a:t>
            </a:r>
          </a:p>
          <a:p>
            <a:r>
              <a:rPr lang="en-US" dirty="0" smtClean="0"/>
              <a:t>getdata4.py</a:t>
            </a:r>
          </a:p>
          <a:p>
            <a:r>
              <a:rPr lang="en-US" dirty="0" smtClean="0"/>
              <a:t>readcmd.py</a:t>
            </a:r>
          </a:p>
          <a:p>
            <a:r>
              <a:rPr lang="en-US" dirty="0" smtClean="0"/>
              <a:t>rtr_login9.moby.py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Topics</a:t>
            </a:r>
          </a:p>
          <a:p>
            <a:pPr lvl="1"/>
            <a:r>
              <a:rPr lang="en-US" sz="3200" dirty="0" smtClean="0"/>
              <a:t>Strings</a:t>
            </a:r>
          </a:p>
          <a:p>
            <a:pPr lvl="1"/>
            <a:r>
              <a:rPr lang="en-US" sz="3200" dirty="0" smtClean="0"/>
              <a:t>Lists</a:t>
            </a:r>
          </a:p>
          <a:p>
            <a:pPr lvl="1"/>
            <a:r>
              <a:rPr lang="en-US" sz="3200" dirty="0" smtClean="0"/>
              <a:t>Dictionaries</a:t>
            </a:r>
          </a:p>
          <a:p>
            <a:pPr lvl="1"/>
            <a:r>
              <a:rPr lang="en-US" sz="3200" dirty="0" smtClean="0"/>
              <a:t>Tuples</a:t>
            </a:r>
          </a:p>
          <a:p>
            <a:pPr lvl="1"/>
            <a:r>
              <a:rPr lang="en-US" sz="3200" dirty="0" smtClean="0"/>
              <a:t>Files</a:t>
            </a:r>
          </a:p>
          <a:p>
            <a:pPr lvl="1"/>
            <a:r>
              <a:rPr lang="en-US" sz="3200" dirty="0" smtClean="0"/>
              <a:t>Classes and Objects (next week)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1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string is a sequence</a:t>
            </a:r>
          </a:p>
          <a:p>
            <a:pPr lvl="1"/>
            <a:r>
              <a:rPr lang="en-US" dirty="0"/>
              <a:t>A string is a </a:t>
            </a:r>
            <a:r>
              <a:rPr lang="en-US" b="1" dirty="0"/>
              <a:t>sequence </a:t>
            </a:r>
            <a:r>
              <a:rPr lang="en-US" dirty="0"/>
              <a:t>of characters. You can access the characters one at a time with the</a:t>
            </a:r>
          </a:p>
          <a:p>
            <a:r>
              <a:rPr lang="en-US" dirty="0" smtClean="0"/>
              <a:t>Use the bracket </a:t>
            </a:r>
            <a:r>
              <a:rPr lang="en-US" dirty="0"/>
              <a:t>operator: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'banana'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letter = fruit[1]</a:t>
            </a:r>
          </a:p>
          <a:p>
            <a:r>
              <a:rPr lang="en-US" dirty="0"/>
              <a:t>The second statement selects character</a:t>
            </a:r>
          </a:p>
        </p:txBody>
      </p:sp>
    </p:spTree>
    <p:extLst>
      <p:ext uri="{BB962C8B-B14F-4D97-AF65-F5344CB8AC3E}">
        <p14:creationId xmlns:p14="http://schemas.microsoft.com/office/powerpoint/2010/main" val="28671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a string</a:t>
            </a:r>
          </a:p>
          <a:p>
            <a:r>
              <a:rPr lang="en-US" dirty="0" smtClean="0"/>
              <a:t>One </a:t>
            </a:r>
            <a:r>
              <a:rPr lang="en-US" dirty="0"/>
              <a:t>way to write a traversal is with </a:t>
            </a:r>
            <a:r>
              <a:rPr lang="en-US" dirty="0" smtClean="0"/>
              <a:t>a while </a:t>
            </a:r>
            <a:r>
              <a:rPr lang="en-US" dirty="0"/>
              <a:t>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0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(fruit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fruit[index]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index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/>
              <a:t>Another way to write a traversal is with a for 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char in fruit: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895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err="1" smtClean="0"/>
              <a:t>indicies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indexs</a:t>
            </a:r>
            <a:r>
              <a:rPr lang="en-US" dirty="0" smtClean="0"/>
              <a:t> start at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55" y="2912485"/>
            <a:ext cx="3286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'This never happens.'</a:t>
            </a:r>
          </a:p>
        </p:txBody>
      </p:sp>
    </p:spTree>
    <p:extLst>
      <p:ext uri="{BB962C8B-B14F-4D97-AF65-F5344CB8AC3E}">
        <p14:creationId xmlns:p14="http://schemas.microsoft.com/office/powerpoint/2010/main" val="3965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254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18266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1216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Python  </vt:lpstr>
      <vt:lpstr>Today’s Topics</vt:lpstr>
      <vt:lpstr>Strings</vt:lpstr>
      <vt:lpstr>Strings</vt:lpstr>
      <vt:lpstr>Strings (indicies)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(write file)</vt:lpstr>
      <vt:lpstr>Files (read files)</vt:lpstr>
      <vt:lpstr>Read files using “with”</vt:lpstr>
      <vt:lpstr>Files and using pipes example</vt:lpstr>
      <vt:lpstr>Classes and objects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27</cp:revision>
  <dcterms:created xsi:type="dcterms:W3CDTF">2015-03-24T17:11:56Z</dcterms:created>
  <dcterms:modified xsi:type="dcterms:W3CDTF">2015-03-24T20:40:14Z</dcterms:modified>
</cp:coreProperties>
</file>