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58" r:id="rId7"/>
    <p:sldId id="265" r:id="rId8"/>
    <p:sldId id="260" r:id="rId9"/>
    <p:sldId id="268" r:id="rId10"/>
    <p:sldId id="269" r:id="rId11"/>
    <p:sldId id="261" r:id="rId12"/>
    <p:sldId id="270" r:id="rId13"/>
    <p:sldId id="271" r:id="rId14"/>
    <p:sldId id="262" r:id="rId15"/>
    <p:sldId id="272" r:id="rId16"/>
    <p:sldId id="274" r:id="rId17"/>
    <p:sldId id="273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5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0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4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0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0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5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976D7-6B20-4D69-BD48-281F69433AF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03D51-2647-45A9-8784-22BB1046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/>
              <a:t>week4 CH8 </a:t>
            </a:r>
            <a:r>
              <a:rPr lang="en-US" dirty="0" smtClean="0"/>
              <a:t>-</a:t>
            </a:r>
            <a:r>
              <a:rPr lang="en-US" dirty="0" smtClean="0"/>
              <a:t> 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</a:t>
            </a:r>
            <a:r>
              <a:rPr lang="en-US" sz="2400" i="1" dirty="0" smtClean="0"/>
              <a:t>(functions for </a:t>
            </a:r>
            <a:r>
              <a:rPr lang="en-US" sz="2400" i="1" dirty="0" err="1" smtClean="0"/>
              <a:t>dict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The </a:t>
            </a:r>
            <a:r>
              <a:rPr lang="en-US" sz="2000" b="1" dirty="0" err="1">
                <a:solidFill>
                  <a:srgbClr val="FF0000"/>
                </a:solidFill>
              </a:rPr>
              <a:t>len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function works on dictionaries; </a:t>
            </a:r>
            <a:r>
              <a:rPr lang="en-US" sz="2000" b="1" dirty="0">
                <a:solidFill>
                  <a:srgbClr val="FF0000"/>
                </a:solidFill>
              </a:rPr>
              <a:t>it returns the number of key-value pairs</a:t>
            </a:r>
            <a:r>
              <a:rPr lang="en-US" sz="2000" dirty="0"/>
              <a:t>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(eng2sp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/>
              <a:t>The </a:t>
            </a:r>
            <a:r>
              <a:rPr lang="en-US" sz="2200" b="1" dirty="0">
                <a:solidFill>
                  <a:srgbClr val="FF0000"/>
                </a:solidFill>
              </a:rPr>
              <a:t>in</a:t>
            </a:r>
            <a:r>
              <a:rPr lang="en-US" sz="2200" dirty="0"/>
              <a:t> operator works on dictionaries; </a:t>
            </a:r>
            <a:r>
              <a:rPr lang="en-US" sz="2200" b="1" dirty="0">
                <a:solidFill>
                  <a:srgbClr val="FF0000"/>
                </a:solidFill>
              </a:rPr>
              <a:t>it tells you whether something appears as a key </a:t>
            </a:r>
            <a:r>
              <a:rPr lang="en-US" sz="2200" dirty="0" smtClean="0"/>
              <a:t>in the </a:t>
            </a:r>
            <a:r>
              <a:rPr lang="en-US" sz="2200" dirty="0"/>
              <a:t>dictionary (appearing as a value is not good enough).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'one'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en-US" sz="2200" dirty="0"/>
              <a:t>To see whether </a:t>
            </a:r>
            <a:r>
              <a:rPr lang="en-US" sz="2200" dirty="0">
                <a:solidFill>
                  <a:srgbClr val="FF0000"/>
                </a:solidFill>
              </a:rPr>
              <a:t>something appears as a value in a dictionary, </a:t>
            </a:r>
            <a:r>
              <a:rPr lang="en-US" sz="2200" dirty="0"/>
              <a:t>you can use the </a:t>
            </a:r>
            <a:r>
              <a:rPr lang="en-US" sz="2200" dirty="0" smtClean="0"/>
              <a:t>method </a:t>
            </a:r>
            <a:r>
              <a:rPr lang="en-US" sz="2200" b="1" dirty="0" smtClean="0">
                <a:solidFill>
                  <a:srgbClr val="FF0000"/>
                </a:solidFill>
              </a:rPr>
              <a:t>values</a:t>
            </a:r>
            <a:r>
              <a:rPr lang="en-US" sz="2200" dirty="0"/>
              <a:t>, which returns the values as a list, and then use the in operator: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eng2sp.values()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sz="2200" dirty="0"/>
              <a:t>Lists can appear as values in a dictionary.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Tuples </a:t>
            </a:r>
            <a:r>
              <a:rPr lang="en-US" b="1" dirty="0"/>
              <a:t>are immutable</a:t>
            </a:r>
          </a:p>
          <a:p>
            <a:r>
              <a:rPr lang="en-US" dirty="0"/>
              <a:t>A tuple is a sequence of values.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values can be any type, and they are indexed </a:t>
            </a:r>
            <a:r>
              <a:rPr lang="en-US" dirty="0" smtClean="0"/>
              <a:t>by integers</a:t>
            </a:r>
            <a:r>
              <a:rPr lang="en-US" dirty="0"/>
              <a:t>, so in that respect tuples are a lot like lists.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important difference is that </a:t>
            </a:r>
            <a:r>
              <a:rPr lang="en-US" b="1" dirty="0" smtClean="0">
                <a:solidFill>
                  <a:srgbClr val="FF0000"/>
                </a:solidFill>
              </a:rPr>
              <a:t>tuples are </a:t>
            </a:r>
            <a:r>
              <a:rPr lang="en-US" b="1" dirty="0">
                <a:solidFill>
                  <a:srgbClr val="FF0000"/>
                </a:solidFill>
              </a:rPr>
              <a:t>immutable.</a:t>
            </a:r>
          </a:p>
          <a:p>
            <a:r>
              <a:rPr lang="en-US" dirty="0"/>
              <a:t>Syntactically, a tuple is a comma-separated list of values: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'a', 'b', 'c', 'd', 'e'</a:t>
            </a:r>
          </a:p>
          <a:p>
            <a:r>
              <a:rPr lang="en-US" dirty="0"/>
              <a:t>Although it is not necessary, it is common to enclose tuples in parentheses: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('a', 'b', 'c', 'd', 'e')</a:t>
            </a:r>
          </a:p>
          <a:p>
            <a:r>
              <a:rPr lang="en-US" dirty="0"/>
              <a:t>To create a tuple with a single element, you have to include a final comma: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t1 = 'a',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type(t1)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'tuple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value in parentheses is not a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t2 = ('a')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type(t2)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r>
              <a:rPr lang="en-US" dirty="0" smtClean="0"/>
              <a:t>Another way to create a tuple is the built-in function tuple. With no argument, it creates an empty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smtClean="0"/>
              <a:t>If the argument is a sequence (string, list or tuple), the result is a tuple with the elements of the sequence: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lupins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</a:t>
            </a:r>
          </a:p>
          <a:p>
            <a:pPr marL="914400" lvl="2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('l', 'u', 'p', 'i', 'n', 's')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And the slice operator selects a range of elements.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t[1:3]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('b', 'c')</a:t>
            </a:r>
          </a:p>
        </p:txBody>
      </p:sp>
    </p:spTree>
    <p:extLst>
      <p:ext uri="{BB962C8B-B14F-4D97-AF65-F5344CB8AC3E}">
        <p14:creationId xmlns:p14="http://schemas.microsoft.com/office/powerpoint/2010/main" val="7856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</a:t>
            </a:r>
            <a:r>
              <a:rPr lang="en-US" sz="2800" i="1" dirty="0" smtClean="0"/>
              <a:t>(assignment) (skipping this section for talk, will be in slides)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Tuple assignment</a:t>
            </a:r>
          </a:p>
          <a:p>
            <a:r>
              <a:rPr lang="en-US" dirty="0"/>
              <a:t>It is often useful to swap the values of two variables. With conventional assignments, </a:t>
            </a:r>
            <a:r>
              <a:rPr lang="en-US" dirty="0" smtClean="0"/>
              <a:t>you have </a:t>
            </a:r>
            <a:r>
              <a:rPr lang="en-US" dirty="0"/>
              <a:t>to use a temporary variable. For example, to swap a and b: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temp = a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b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 = temp</a:t>
            </a:r>
          </a:p>
          <a:p>
            <a:r>
              <a:rPr lang="en-US" dirty="0"/>
              <a:t>This solution is cumbersome; </a:t>
            </a:r>
            <a:r>
              <a:rPr lang="en-US" b="1" dirty="0"/>
              <a:t>tuple assignment </a:t>
            </a:r>
            <a:r>
              <a:rPr lang="en-US" dirty="0"/>
              <a:t>is more elegant: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b, a</a:t>
            </a:r>
          </a:p>
          <a:p>
            <a:r>
              <a:rPr lang="en-US" dirty="0"/>
              <a:t>The left side is a tuple of variables; the right side is a tuple of expressions. Each </a:t>
            </a:r>
            <a:r>
              <a:rPr lang="en-US" dirty="0" smtClean="0"/>
              <a:t>value is </a:t>
            </a:r>
            <a:r>
              <a:rPr lang="en-US" dirty="0"/>
              <a:t>assigned to its respective variable. All the expressions on the right side are </a:t>
            </a:r>
            <a:r>
              <a:rPr lang="en-US" dirty="0" smtClean="0"/>
              <a:t>evaluated before </a:t>
            </a:r>
            <a:r>
              <a:rPr lang="en-US" dirty="0"/>
              <a:t>any of the </a:t>
            </a:r>
            <a:r>
              <a:rPr lang="en-US" dirty="0" smtClean="0"/>
              <a:t>assignments.  The </a:t>
            </a:r>
            <a:r>
              <a:rPr lang="en-US" dirty="0"/>
              <a:t>number of variables on the left and the number of values on the right have to be </a:t>
            </a:r>
            <a:r>
              <a:rPr lang="en-US" dirty="0" smtClean="0"/>
              <a:t>the same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1, 2, 3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 many values to unpack</a:t>
            </a:r>
          </a:p>
          <a:p>
            <a:r>
              <a:rPr lang="en-US" dirty="0"/>
              <a:t>More generally, the right side can be any kind of sequence (string, list or tuple). For </a:t>
            </a:r>
            <a:r>
              <a:rPr lang="en-US" dirty="0" smtClean="0"/>
              <a:t>example, to </a:t>
            </a:r>
            <a:r>
              <a:rPr lang="en-US" dirty="0"/>
              <a:t>split an email address into a user name and a domain, you could write: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'monty@python.org'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domain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addr.split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('@')</a:t>
            </a:r>
          </a:p>
        </p:txBody>
      </p:sp>
    </p:spTree>
    <p:extLst>
      <p:ext uri="{BB962C8B-B14F-4D97-AF65-F5344CB8AC3E}">
        <p14:creationId xmlns:p14="http://schemas.microsoft.com/office/powerpoint/2010/main" val="42602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(write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write a file, you have to open it with mode 'w' as a second parameter: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open('output.txt', 'w')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&lt;open file 'output.txt', mode 'w' at 0xb7eb2410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/>
              <a:t>The write method puts data into the file.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line1 = "This here's the wattle,\n"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(line1)</a:t>
            </a:r>
          </a:p>
          <a:p>
            <a:r>
              <a:rPr lang="en-US" dirty="0"/>
              <a:t>Again, the file object keeps track of where it is, so if you call write again, it adds the </a:t>
            </a:r>
            <a:r>
              <a:rPr lang="en-US" dirty="0" smtClean="0"/>
              <a:t>new data </a:t>
            </a:r>
            <a:r>
              <a:rPr lang="en-US" dirty="0"/>
              <a:t>to the end.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line2 = "the emblem of our land.\n"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(line2)</a:t>
            </a:r>
          </a:p>
          <a:p>
            <a:r>
              <a:rPr lang="en-US" dirty="0"/>
              <a:t>When you are done writing, you have to close the file.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860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(read 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example, the Unix command ls -l normally displays the contents of the current </a:t>
            </a:r>
            <a:r>
              <a:rPr lang="en-US" dirty="0" smtClean="0"/>
              <a:t>directory (in </a:t>
            </a:r>
            <a:r>
              <a:rPr lang="en-US" dirty="0"/>
              <a:t>long format). You can launch ls with os.popen1: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'ls -l'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/>
              <a:t>The argument is a string that contains a shell command. The return value is an object </a:t>
            </a:r>
            <a:r>
              <a:rPr lang="en-US" dirty="0" smtClean="0"/>
              <a:t>that behaves </a:t>
            </a:r>
            <a:r>
              <a:rPr lang="en-US" dirty="0"/>
              <a:t>just like an open file. You can read the output from the ls process one line at </a:t>
            </a:r>
            <a:r>
              <a:rPr lang="en-US" dirty="0" smtClean="0"/>
              <a:t>a time </a:t>
            </a:r>
            <a:r>
              <a:rPr lang="en-US" dirty="0"/>
              <a:t>with </a:t>
            </a:r>
            <a:r>
              <a:rPr lang="en-US" dirty="0" err="1"/>
              <a:t>readline</a:t>
            </a:r>
            <a:r>
              <a:rPr lang="en-US" dirty="0"/>
              <a:t> or get the whole thing at once with read:</a:t>
            </a:r>
          </a:p>
          <a:p>
            <a:r>
              <a:rPr lang="en-US" dirty="0"/>
              <a:t>1popen is deprecated now, </a:t>
            </a:r>
            <a:r>
              <a:rPr lang="en-US" dirty="0" smtClean="0"/>
              <a:t>use 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r>
              <a:rPr lang="en-US" dirty="0"/>
              <a:t>. 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/>
              <a:t>When you are done, you close the pipe like a file: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stat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5974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files using “with”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“with” method allows us to “auto-close” the file handle when we’re done: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with open('./00_cmdfile.txt', 'r') as fin: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fin.read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fin.closed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read_data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length 0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version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license host-id</a:t>
            </a: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65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using pipes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a pipe to run md5sum from Python and get the result: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filename =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'md5sum ' + filename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res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res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1e0033f0ed0656636de0d75144ba32e0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</a:t>
            </a: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*note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popen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depreciated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{show some code}</a:t>
            </a:r>
          </a:p>
          <a:p>
            <a:r>
              <a:rPr lang="en-US" dirty="0" smtClean="0"/>
              <a:t>getdata4.py</a:t>
            </a:r>
          </a:p>
          <a:p>
            <a:r>
              <a:rPr lang="en-US" dirty="0" smtClean="0"/>
              <a:t>readcmd.py</a:t>
            </a:r>
          </a:p>
          <a:p>
            <a:r>
              <a:rPr lang="en-US" dirty="0" smtClean="0"/>
              <a:t>rtr_login9.moby.py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Topics</a:t>
            </a:r>
          </a:p>
          <a:p>
            <a:pPr lvl="1"/>
            <a:r>
              <a:rPr lang="en-US" sz="3200" dirty="0" smtClean="0"/>
              <a:t>Strings</a:t>
            </a:r>
          </a:p>
          <a:p>
            <a:pPr lvl="1"/>
            <a:r>
              <a:rPr lang="en-US" sz="3200" dirty="0" smtClean="0"/>
              <a:t>Lists</a:t>
            </a:r>
          </a:p>
          <a:p>
            <a:pPr lvl="1"/>
            <a:r>
              <a:rPr lang="en-US" sz="3200" dirty="0" smtClean="0"/>
              <a:t>Dictionaries</a:t>
            </a:r>
          </a:p>
          <a:p>
            <a:pPr lvl="1"/>
            <a:r>
              <a:rPr lang="en-US" sz="3200" dirty="0" smtClean="0"/>
              <a:t>Tuples</a:t>
            </a:r>
          </a:p>
          <a:p>
            <a:pPr lvl="1"/>
            <a:r>
              <a:rPr lang="en-US" sz="3200" dirty="0" smtClean="0"/>
              <a:t>Files</a:t>
            </a:r>
          </a:p>
          <a:p>
            <a:pPr lvl="1"/>
            <a:r>
              <a:rPr lang="en-US" sz="3200" dirty="0" smtClean="0"/>
              <a:t>Classes and Objects (next week)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11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</a:t>
            </a:r>
            <a:r>
              <a:rPr lang="en-US" b="1" dirty="0"/>
              <a:t>string is a sequence</a:t>
            </a:r>
          </a:p>
          <a:p>
            <a:pPr lvl="1"/>
            <a:r>
              <a:rPr lang="en-US" dirty="0"/>
              <a:t>A string is a </a:t>
            </a:r>
            <a:r>
              <a:rPr lang="en-US" b="1" dirty="0"/>
              <a:t>sequence </a:t>
            </a:r>
            <a:r>
              <a:rPr lang="en-US" dirty="0"/>
              <a:t>of characters. You can access the characters one at a time with the</a:t>
            </a:r>
          </a:p>
          <a:p>
            <a:r>
              <a:rPr lang="en-US" dirty="0" smtClean="0"/>
              <a:t>Use the bracket </a:t>
            </a:r>
            <a:r>
              <a:rPr lang="en-US" dirty="0"/>
              <a:t>operator: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fruit = 'banana'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letter = fruit[1]</a:t>
            </a:r>
          </a:p>
          <a:p>
            <a:r>
              <a:rPr lang="en-US" dirty="0"/>
              <a:t>The second statement selects character</a:t>
            </a:r>
          </a:p>
        </p:txBody>
      </p:sp>
    </p:spTree>
    <p:extLst>
      <p:ext uri="{BB962C8B-B14F-4D97-AF65-F5344CB8AC3E}">
        <p14:creationId xmlns:p14="http://schemas.microsoft.com/office/powerpoint/2010/main" val="28671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a string</a:t>
            </a:r>
          </a:p>
          <a:p>
            <a:r>
              <a:rPr lang="en-US" dirty="0" smtClean="0"/>
              <a:t>One </a:t>
            </a:r>
            <a:r>
              <a:rPr lang="en-US" dirty="0"/>
              <a:t>way to write a traversal is with </a:t>
            </a:r>
            <a:r>
              <a:rPr lang="en-US" dirty="0" smtClean="0"/>
              <a:t>a while </a:t>
            </a:r>
            <a:r>
              <a:rPr lang="en-US" dirty="0"/>
              <a:t>loop: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= 0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index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(fruit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letter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fruit[index]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index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index 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dirty="0"/>
              <a:t>Another way to write a traversal is with a for loop: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char in fruit: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8956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(</a:t>
            </a:r>
            <a:r>
              <a:rPr lang="en-US" dirty="0" err="1" smtClean="0"/>
              <a:t>indicies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indexs</a:t>
            </a:r>
            <a:r>
              <a:rPr lang="en-US" dirty="0" smtClean="0"/>
              <a:t> start at zero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55" y="2912485"/>
            <a:ext cx="32861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 list is a </a:t>
            </a:r>
            <a:r>
              <a:rPr lang="en-US" sz="1800" b="1" dirty="0" smtClean="0"/>
              <a:t>sequence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cheeses = ['Cheddar', 'Edam', 'Gouda']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numbers = [17, 123]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empty = []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cheeses, numbers, empty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['Cheddar', 'Edam', 'Gouda'] [17, 123]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State diagram  -&gt;</a:t>
            </a:r>
          </a:p>
          <a:p>
            <a:endParaRPr lang="en-US" sz="1800" b="1" dirty="0"/>
          </a:p>
          <a:p>
            <a:r>
              <a:rPr lang="en-US" sz="1800" b="1" dirty="0" smtClean="0"/>
              <a:t>A list is mutable</a:t>
            </a:r>
          </a:p>
          <a:p>
            <a:endParaRPr lang="en-US" sz="1800" b="1" dirty="0" smtClean="0"/>
          </a:p>
          <a:p>
            <a:endParaRPr lang="en-US" sz="1800" b="1" dirty="0" smtClean="0"/>
          </a:p>
          <a:p>
            <a:pPr marL="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366" y="2178193"/>
            <a:ext cx="50482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works well if you only need to read the elements of the list.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cheese in cheeses: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cheese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To write or </a:t>
            </a:r>
            <a:r>
              <a:rPr lang="en-US" b="1" dirty="0">
                <a:solidFill>
                  <a:srgbClr val="FF0000"/>
                </a:solidFill>
              </a:rPr>
              <a:t>update the elements, you need the indices.</a:t>
            </a:r>
            <a:r>
              <a:rPr lang="en-US" dirty="0"/>
              <a:t> A common way to do that is to combine </a:t>
            </a:r>
            <a:r>
              <a:rPr lang="en-US" dirty="0" smtClean="0"/>
              <a:t>the functions </a:t>
            </a:r>
            <a:r>
              <a:rPr lang="en-US" dirty="0"/>
              <a:t>range and </a:t>
            </a:r>
            <a:r>
              <a:rPr lang="en-US" dirty="0" err="1"/>
              <a:t>len</a:t>
            </a:r>
            <a:r>
              <a:rPr lang="en-US" dirty="0" smtClean="0"/>
              <a:t>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(numbers)):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A for loop over an empty list never executes the body:</a:t>
            </a:r>
          </a:p>
          <a:p>
            <a:pPr marL="1371600" lvl="3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[]: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'This never happens.'</a:t>
            </a:r>
          </a:p>
        </p:txBody>
      </p:sp>
    </p:spTree>
    <p:extLst>
      <p:ext uri="{BB962C8B-B14F-4D97-AF65-F5344CB8AC3E}">
        <p14:creationId xmlns:p14="http://schemas.microsoft.com/office/powerpoint/2010/main" val="3965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 </a:t>
            </a:r>
            <a:r>
              <a:rPr lang="en-US" dirty="0" err="1"/>
              <a:t>dict</a:t>
            </a:r>
            <a:r>
              <a:rPr lang="en-US" dirty="0"/>
              <a:t> creates a new dictionary with no items.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dict</a:t>
            </a:r>
            <a:r>
              <a:rPr lang="en-US" sz="2000" dirty="0" smtClean="0"/>
              <a:t> </a:t>
            </a:r>
            <a:r>
              <a:rPr lang="en-US" sz="2000" dirty="0"/>
              <a:t>is the name of </a:t>
            </a:r>
            <a:r>
              <a:rPr lang="en-US" sz="2000" dirty="0" smtClean="0"/>
              <a:t>a built-in </a:t>
            </a:r>
            <a:r>
              <a:rPr lang="en-US" sz="2000" dirty="0"/>
              <a:t>function</a:t>
            </a:r>
            <a:r>
              <a:rPr lang="en-US" sz="2000" dirty="0" smtClean="0"/>
              <a:t>, </a:t>
            </a:r>
            <a:r>
              <a:rPr lang="en-US" sz="2000" dirty="0"/>
              <a:t>avoid using it as a variable name.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r>
              <a:rPr lang="en-US" dirty="0"/>
              <a:t>The squiggly-brackets, {}, represent an empty dictionary.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add items to the </a:t>
            </a:r>
            <a:r>
              <a:rPr lang="en-US" dirty="0" smtClean="0"/>
              <a:t>dictionary, you </a:t>
            </a:r>
            <a:r>
              <a:rPr lang="en-US" dirty="0"/>
              <a:t>can use square brackets: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eng2sp['one'] =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1254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eng2sp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/>
              <a:t>This output format is also an input format. For example, you can </a:t>
            </a:r>
            <a:r>
              <a:rPr lang="en-US" b="1" dirty="0">
                <a:solidFill>
                  <a:srgbClr val="FF0000"/>
                </a:solidFill>
              </a:rPr>
              <a:t>create a new </a:t>
            </a:r>
            <a:r>
              <a:rPr lang="en-US" b="1" dirty="0" smtClean="0">
                <a:solidFill>
                  <a:srgbClr val="FF0000"/>
                </a:solidFill>
              </a:rPr>
              <a:t>dictionary with </a:t>
            </a:r>
            <a:r>
              <a:rPr lang="en-US" b="1" dirty="0">
                <a:solidFill>
                  <a:srgbClr val="FF0000"/>
                </a:solidFill>
              </a:rPr>
              <a:t>three items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 smtClean="0"/>
              <a:t>In general, </a:t>
            </a:r>
            <a:r>
              <a:rPr lang="en-US" b="1" dirty="0">
                <a:solidFill>
                  <a:srgbClr val="FF0000"/>
                </a:solidFill>
              </a:rPr>
              <a:t>the order of items in </a:t>
            </a:r>
            <a:r>
              <a:rPr lang="en-US" b="1" dirty="0" smtClean="0">
                <a:solidFill>
                  <a:srgbClr val="FF0000"/>
                </a:solidFill>
              </a:rPr>
              <a:t>a dictionary </a:t>
            </a:r>
            <a:r>
              <a:rPr lang="en-US" b="1" dirty="0">
                <a:solidFill>
                  <a:srgbClr val="FF0000"/>
                </a:solidFill>
              </a:rPr>
              <a:t>is unpredictable</a:t>
            </a:r>
            <a:r>
              <a:rPr lang="en-US" dirty="0"/>
              <a:t>.</a:t>
            </a:r>
            <a:endParaRPr lang="en-US" dirty="0" smtClean="0"/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eng2sp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'dos'}</a:t>
            </a:r>
          </a:p>
        </p:txBody>
      </p:sp>
    </p:spTree>
    <p:extLst>
      <p:ext uri="{BB962C8B-B14F-4D97-AF65-F5344CB8AC3E}">
        <p14:creationId xmlns:p14="http://schemas.microsoft.com/office/powerpoint/2010/main" val="18266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1216</Words>
  <Application>Microsoft Office PowerPoint</Application>
  <PresentationFormat>Widescreen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Python  </vt:lpstr>
      <vt:lpstr>Today’s Topics</vt:lpstr>
      <vt:lpstr>Strings</vt:lpstr>
      <vt:lpstr>Strings</vt:lpstr>
      <vt:lpstr>Strings (indicies)</vt:lpstr>
      <vt:lpstr>Lists</vt:lpstr>
      <vt:lpstr>Lists</vt:lpstr>
      <vt:lpstr>Dictionaries</vt:lpstr>
      <vt:lpstr>Dictionaries</vt:lpstr>
      <vt:lpstr>Dictionaries (functions for dict)</vt:lpstr>
      <vt:lpstr>Tuples</vt:lpstr>
      <vt:lpstr>Tuples</vt:lpstr>
      <vt:lpstr>Tuple (assignment) (skipping this section for talk, will be in slides)</vt:lpstr>
      <vt:lpstr>Files (write file)</vt:lpstr>
      <vt:lpstr>Files (read files)</vt:lpstr>
      <vt:lpstr>Read files using “with”</vt:lpstr>
      <vt:lpstr>Files and using pipes example</vt:lpstr>
      <vt:lpstr>Classes and objects</vt:lpstr>
    </vt:vector>
  </TitlesOfParts>
  <Company>Apptio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Mark O'Brien</dc:creator>
  <cp:lastModifiedBy>Mark O'Brien</cp:lastModifiedBy>
  <cp:revision>27</cp:revision>
  <dcterms:created xsi:type="dcterms:W3CDTF">2015-03-24T17:11:56Z</dcterms:created>
  <dcterms:modified xsi:type="dcterms:W3CDTF">2015-03-24T20:40:48Z</dcterms:modified>
</cp:coreProperties>
</file>