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 Ch4" id="{F96C6075-3DDE-9843-B8DD-F2340C2B4182}">
          <p14:sldIdLst>
            <p14:sldId id="256"/>
            <p14:sldId id="257"/>
            <p14:sldId id="258"/>
            <p14:sldId id="259"/>
            <p14:sldId id="260"/>
          </p14:sldIdLst>
        </p14:section>
        <p14:section name="End Ch4" id="{930443CF-8D13-2E48-A0EA-26ECEC17C580}">
          <p14:sldIdLst/>
        </p14:section>
        <p14:section name="Chapter 5 Next Slide Show" id="{4FF1134B-029F-614F-B26A-3AE49B4D3DF4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26DE-1B13-0041-B8CB-66C049A4812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963-5AD7-4441-8A56-6C216DDA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code:</a:t>
            </a:r>
          </a:p>
          <a:p>
            <a:pPr lvl="1"/>
            <a:r>
              <a:rPr lang="en-US" dirty="0" smtClean="0"/>
              <a:t>Simple Repetition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Interface Design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0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 vs. </a:t>
            </a:r>
            <a:r>
              <a:rPr lang="en-US" dirty="0" err="1" smtClean="0"/>
              <a:t>Postconditions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7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Development Plan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(add notes here from CH4 pg42)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2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52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 4</vt:lpstr>
      <vt:lpstr>Items for discussion</vt:lpstr>
      <vt:lpstr>PowerPoint Presentation</vt:lpstr>
      <vt:lpstr>Debugging</vt:lpstr>
      <vt:lpstr>A Development Plan Detailed</vt:lpstr>
      <vt:lpstr>Goto Chapter 5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4</dc:title>
  <dc:creator>Mark O'Brien</dc:creator>
  <cp:lastModifiedBy>Mark O'Brien</cp:lastModifiedBy>
  <cp:revision>2</cp:revision>
  <dcterms:created xsi:type="dcterms:W3CDTF">2017-02-21T04:28:42Z</dcterms:created>
  <dcterms:modified xsi:type="dcterms:W3CDTF">2017-02-21T04:37:18Z</dcterms:modified>
</cp:coreProperties>
</file>