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10" r:id="rId13"/>
    <p:sldId id="302" r:id="rId14"/>
    <p:sldId id="303" r:id="rId15"/>
    <p:sldId id="304" r:id="rId16"/>
    <p:sldId id="305" r:id="rId17"/>
    <p:sldId id="311" r:id="rId18"/>
    <p:sldId id="312" r:id="rId19"/>
    <p:sldId id="313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9_plus" id="{43F15480-5994-3443-8DC9-3E153E5B7C90}">
          <p14:sldIdLst>
            <p14:sldId id="309"/>
            <p14:sldId id="293"/>
            <p14:sldId id="294"/>
            <p14:sldId id="295"/>
          </p14:sldIdLst>
        </p14:section>
        <p14:section name="Chapter 11" id="{57B1AFFF-89EC-294F-8EFE-06EDFB946C81}">
          <p14:sldIdLst>
            <p14:sldId id="296"/>
            <p14:sldId id="297"/>
            <p14:sldId id="298"/>
          </p14:sldIdLst>
        </p14:section>
        <p14:section name="Chapter 12" id="{C4109067-CAF0-D14B-A12C-BB7BEB96CE6F}">
          <p14:sldIdLst>
            <p14:sldId id="299"/>
            <p14:sldId id="300"/>
            <p14:sldId id="301"/>
          </p14:sldIdLst>
        </p14:section>
        <p14:section name="Chapter 14" id="{D1661F5C-7BA5-4F48-9720-61FDD6FE01E2}">
          <p14:sldIdLst>
            <p14:sldId id="310"/>
            <p14:sldId id="302"/>
            <p14:sldId id="303"/>
            <p14:sldId id="304"/>
            <p14:sldId id="305"/>
            <p14:sldId id="311"/>
            <p14:sldId id="312"/>
          </p14:sldIdLst>
        </p14:section>
        <p14:section name="Chapter 15" id="{7258C7B3-E76E-BE4B-BF8A-4F43FDE4A0F6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32"/>
  </p:normalViewPr>
  <p:slideViewPr>
    <p:cSldViewPr snapToGrid="0">
      <p:cViewPr varScale="1">
        <p:scale>
          <a:sx n="111" d="100"/>
          <a:sy n="111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(week3 CH9 </a:t>
            </a:r>
            <a:r>
              <a:rPr lang="mr-IN" dirty="0" smtClean="0"/>
              <a:t>–</a:t>
            </a:r>
            <a:r>
              <a:rPr lang="en-US" dirty="0" smtClean="0"/>
              <a:t> 15xx)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(t[1:3])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(’u', ’p')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 smtClean="0"/>
              <a:t>tuple </a:t>
            </a:r>
            <a:r>
              <a:rPr lang="en-US" b="1" dirty="0"/>
              <a:t>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 (expected 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12788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programs store their data or run for a long time</a:t>
            </a:r>
          </a:p>
          <a:p>
            <a:pPr lvl="1"/>
            <a:r>
              <a:rPr lang="en-US" dirty="0" smtClean="0"/>
              <a:t>Simplest way to store data is to write a file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utput to the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io.TextIOWrapper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output.txt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mode='w' encoding='US-ASCII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6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</a:t>
            </a:r>
            <a:r>
              <a:rPr lang="en-US" dirty="0" smtClean="0"/>
              <a:t>files // using a pipe)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47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files using “with”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“with” method allows us to “auto-close” the file handle when we’re done: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with open('./00_cmdfile.txt', 'r') as fin: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fin.closed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length 0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version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license host-id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7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(stat)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*note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depreciated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our own (some additional modules)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ickle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Used to any type of object data as a string</a:t>
            </a:r>
          </a:p>
          <a:p>
            <a:pPr lvl="1"/>
            <a:r>
              <a:rPr lang="en-US" dirty="0" smtClean="0"/>
              <a:t>Must use the module to load and write the data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dbm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A “traditional” database is used to store organized data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dbm</a:t>
            </a:r>
            <a:r>
              <a:rPr lang="en-US" dirty="0" smtClean="0"/>
              <a:t> module is used to read and write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Try / Except</a:t>
            </a:r>
          </a:p>
          <a:p>
            <a:pPr lvl="1"/>
            <a:r>
              <a:rPr lang="en-US" dirty="0" smtClean="0"/>
              <a:t>A python construct used to catch errors and handle exceptions (to errors)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os.pipe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Used to read from a program </a:t>
            </a:r>
            <a:r>
              <a:rPr lang="en-US" dirty="0" err="1" smtClean="0"/>
              <a:t>opend</a:t>
            </a:r>
            <a:r>
              <a:rPr lang="en-US" dirty="0" smtClean="0"/>
              <a:t> from the shell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Any file which contains python code can be imported as a module</a:t>
            </a:r>
            <a:r>
              <a:rPr lang="en-US" dirty="0" smtClean="0"/>
              <a:t> (pg. 172)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filenames and path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os.path.abspath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absolute paths</a:t>
            </a:r>
          </a:p>
          <a:p>
            <a:r>
              <a:rPr lang="en-US" dirty="0" err="1" smtClean="0"/>
              <a:t>os.path.exists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does path exist?</a:t>
            </a:r>
          </a:p>
          <a:p>
            <a:r>
              <a:rPr lang="en-US" dirty="0" err="1" smtClean="0"/>
              <a:t>os.path.isdir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path a directory</a:t>
            </a:r>
          </a:p>
          <a:p>
            <a:r>
              <a:rPr lang="en-US" dirty="0" err="1" smtClean="0"/>
              <a:t>os.listdir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list the path that is a directory</a:t>
            </a:r>
          </a:p>
          <a:p>
            <a:r>
              <a:rPr lang="en-US" dirty="0" err="1" smtClean="0"/>
              <a:t>os.pathisfile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this a file?</a:t>
            </a:r>
          </a:p>
          <a:p>
            <a:pPr lvl="1"/>
            <a:endParaRPr lang="en-US" dirty="0" smtClean="0"/>
          </a:p>
          <a:p>
            <a:pPr lvl="1"/>
            <a:r>
              <a:rPr lang="en-US" sz="1800" i="1" dirty="0" smtClean="0"/>
              <a:t>See try / except construct for an easier way (pg. 169)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here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Really. Stop here for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Chapter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pre-9 </a:t>
            </a:r>
            <a:r>
              <a:rPr lang="mr-IN" dirty="0" smtClean="0"/>
              <a:t>–</a:t>
            </a:r>
            <a:r>
              <a:rPr lang="en-US" dirty="0" smtClean="0"/>
              <a:t>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Where broken? Arguments, function, return value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Concepts: Composition, Guardian, Scaffolding, Incremental Develop..</a:t>
            </a:r>
          </a:p>
          <a:p>
            <a:r>
              <a:rPr lang="en-US" dirty="0" smtClean="0"/>
              <a:t>Some data types we know or will know about: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smtClean="0">
                <a:solidFill>
                  <a:srgbClr val="FF0000"/>
                </a:solidFill>
              </a:rPr>
              <a:t>list, dictionary,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(cheese)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('This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happens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64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(eng2sp)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2087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'tuple'&gt;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1350</Words>
  <Application>Microsoft Macintosh PowerPoint</Application>
  <PresentationFormat>Widescreen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Times New Roman</vt:lpstr>
      <vt:lpstr>Arial</vt:lpstr>
      <vt:lpstr>Office Theme</vt:lpstr>
      <vt:lpstr>Python  </vt:lpstr>
      <vt:lpstr>Begin Chapter 9</vt:lpstr>
      <vt:lpstr>Chapter pre-9 – quick review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Files and persistence</vt:lpstr>
      <vt:lpstr>Files (write file)</vt:lpstr>
      <vt:lpstr>Files (read files // using a pipe)</vt:lpstr>
      <vt:lpstr>Read files using “with”</vt:lpstr>
      <vt:lpstr>Files and using pipes example</vt:lpstr>
      <vt:lpstr>On our own (some additional modules)</vt:lpstr>
      <vt:lpstr>Useful filenames and path modules</vt:lpstr>
      <vt:lpstr>Stop here for today</vt:lpstr>
      <vt:lpstr>Classes and objects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82</cp:revision>
  <dcterms:created xsi:type="dcterms:W3CDTF">2015-03-10T08:00:47Z</dcterms:created>
  <dcterms:modified xsi:type="dcterms:W3CDTF">2017-03-28T17:49:25Z</dcterms:modified>
</cp:coreProperties>
</file>