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33">
          <p15:clr>
            <a:srgbClr val="000000"/>
          </p15:clr>
        </p15:guide>
        <p15:guide id="2" pos="1216">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http://customooxmlschemas.google.com/">
      <go:slidesCustomData xmlns:go="http://customooxmlschemas.google.com/" r:id="rId55" roundtripDataSignature="AMtx7mhZbLJPE2YhAsgy0zSXTjmwTazT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33" orient="horz"/>
        <p:guide pos="1216"/>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8650" cy="481013"/>
          </a:xfrm>
          <a:prstGeom prst="rect">
            <a:avLst/>
          </a:prstGeom>
          <a:noFill/>
          <a:ln>
            <a:noFill/>
          </a:ln>
        </p:spPr>
        <p:txBody>
          <a:bodyPr anchorCtr="0" anchor="t" bIns="48350" lIns="96725" spcFirstLastPara="1" rIns="96725" wrap="square" tIns="4835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6550" y="0"/>
            <a:ext cx="3168650" cy="481013"/>
          </a:xfrm>
          <a:prstGeom prst="rect">
            <a:avLst/>
          </a:prstGeom>
          <a:noFill/>
          <a:ln>
            <a:noFill/>
          </a:ln>
        </p:spPr>
        <p:txBody>
          <a:bodyPr anchorCtr="0" anchor="t" bIns="48350" lIns="96725" spcFirstLastPara="1" rIns="96725" wrap="square" tIns="48350">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63650" y="720725"/>
            <a:ext cx="4794250"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2475"/>
            <a:ext cx="5365750" cy="4318000"/>
          </a:xfrm>
          <a:prstGeom prst="rect">
            <a:avLst/>
          </a:prstGeom>
          <a:noFill/>
          <a:ln>
            <a:noFill/>
          </a:ln>
        </p:spPr>
        <p:txBody>
          <a:bodyPr anchorCtr="0" anchor="t" bIns="48350" lIns="96725" spcFirstLastPara="1" rIns="96725" wrap="square" tIns="4835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68650" cy="481012"/>
          </a:xfrm>
          <a:prstGeom prst="rect">
            <a:avLst/>
          </a:prstGeom>
          <a:noFill/>
          <a:ln>
            <a:noFill/>
          </a:ln>
        </p:spPr>
        <p:txBody>
          <a:bodyPr anchorCtr="0" anchor="b" bIns="48350" lIns="96725" spcFirstLastPara="1" rIns="96725" wrap="square" tIns="4835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6550" y="9120188"/>
            <a:ext cx="3168650" cy="481012"/>
          </a:xfrm>
          <a:prstGeom prst="rect">
            <a:avLst/>
          </a:prstGeom>
          <a:noFill/>
          <a:ln>
            <a:noFill/>
          </a:ln>
        </p:spPr>
        <p:txBody>
          <a:bodyPr anchorCtr="0" anchor="b" bIns="48350" lIns="96725" spcFirstLastPara="1" rIns="96725" wrap="square" tIns="483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974725" y="4562475"/>
            <a:ext cx="5365750" cy="43180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72" name="Google Shape;72;p1:notes"/>
          <p:cNvSpPr/>
          <p:nvPr>
            <p:ph idx="2" type="sldImg"/>
          </p:nvPr>
        </p:nvSpPr>
        <p:spPr>
          <a:xfrm>
            <a:off x="1263650" y="720725"/>
            <a:ext cx="4794250"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a48a21aeb_0_60: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25" name="Google Shape;125;g11a48a21aeb_0_60: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a48a21aeb_0_63: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31" name="Google Shape;131;g11a48a21aeb_0_63: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a48a21aeb_0_66: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37" name="Google Shape;137;g11a48a21aeb_0_66: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a48a21aeb_0_69: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43" name="Google Shape;143;g11a48a21aeb_0_69: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a48a21aeb_0_72: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49" name="Google Shape;149;g11a48a21aeb_0_72: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a48a21aeb_0_75: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54" name="Google Shape;154;g11a48a21aeb_0_75: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a48a21aeb_0_78: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62" name="Google Shape;162;g11a48a21aeb_0_78: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a48a21aeb_0_81: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68" name="Google Shape;168;g11a48a21aeb_0_81: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a48a21aeb_0_84: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74" name="Google Shape;174;g11a48a21aeb_0_84: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a48a21aeb_0_87: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82" name="Google Shape;182;g11a48a21aeb_0_87: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a48a21aeb_0_36: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77" name="Google Shape;77;g11a48a21aeb_0_36: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a48a21aeb_0_90: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87" name="Google Shape;187;g11a48a21aeb_0_90: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a48a21aeb_0_93: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92" name="Google Shape;192;g11a48a21aeb_0_93: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a48a21aeb_0_96: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98" name="Google Shape;198;g11a48a21aeb_0_96: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a48a21aeb_0_99: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04" name="Google Shape;204;g11a48a21aeb_0_99: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a48a21aeb_0_102: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10" name="Google Shape;210;g11a48a21aeb_0_102: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a48a21aeb_0_105: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16" name="Google Shape;216;g11a48a21aeb_0_105: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a48a21aeb_0_108: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22" name="Google Shape;222;g11a48a21aeb_0_108: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a48a21aeb_0_111: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27" name="Google Shape;227;g11a48a21aeb_0_111: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a48a21aeb_0_114: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32" name="Google Shape;232;g11a48a21aeb_0_114: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a48a21aeb_0_117: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40" name="Google Shape;240;g11a48a21aeb_0_117: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a48a21aeb_0_39: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82" name="Google Shape;82;g11a48a21aeb_0_39: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a48a21aeb_0_120: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45" name="Google Shape;245;g11a48a21aeb_0_120: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a48a21aeb_0_123: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51" name="Google Shape;251;g11a48a21aeb_0_123: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a48a21aeb_0_126: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58" name="Google Shape;258;g11a48a21aeb_0_126: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a48a21aeb_0_129: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63" name="Google Shape;263;g11a48a21aeb_0_129: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a48a21aeb_0_132: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68" name="Google Shape;268;g11a48a21aeb_0_132: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a48a21aeb_0_135: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73" name="Google Shape;273;g11a48a21aeb_0_135: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a48a21aeb_0_138: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78" name="Google Shape;278;g11a48a21aeb_0_138: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a48a21aeb_0_141: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83" name="Google Shape;283;g11a48a21aeb_0_141: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a48a21aeb_0_144: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88" name="Google Shape;288;g11a48a21aeb_0_144: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a48a21aeb_0_147: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93" name="Google Shape;293;g11a48a21aeb_0_147: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a48a21aeb_0_42: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88" name="Google Shape;88;g11a48a21aeb_0_42: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a48a21aeb_0_150: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298" name="Google Shape;298;g11a48a21aeb_0_150: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a48a21aeb_0_153: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304" name="Google Shape;304;g11a48a21aeb_0_153: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a48a21aeb_0_156: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310" name="Google Shape;310;g11a48a21aeb_0_156: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a48a21aeb_0_159: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315" name="Google Shape;315;g11a48a21aeb_0_159: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a48a21aeb_0_162: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320" name="Google Shape;320;g11a48a21aeb_0_162: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a48a21aeb_0_165: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325" name="Google Shape;325;g11a48a21aeb_0_165: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a48a21aeb_0_168: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331" name="Google Shape;331;g11a48a21aeb_0_168: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a48a21aeb_0_171: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336" name="Google Shape;336;g11a48a21aeb_0_171: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a48a21aeb_0_174: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342" name="Google Shape;342;g11a48a21aeb_0_174: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a48a21aeb_0_177: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347" name="Google Shape;347;g11a48a21aeb_0_177: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a48a21aeb_0_45: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94" name="Google Shape;94;g11a48a21aeb_0_45: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a48a21aeb_0_48: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00" name="Google Shape;100;g11a48a21aeb_0_48: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a48a21aeb_0_51: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06" name="Google Shape;106;g11a48a21aeb_0_51: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a48a21aeb_0_54: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12" name="Google Shape;112;g11a48a21aeb_0_54: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a48a21aeb_0_57:notes"/>
          <p:cNvSpPr txBox="1"/>
          <p:nvPr>
            <p:ph idx="1" type="body"/>
          </p:nvPr>
        </p:nvSpPr>
        <p:spPr>
          <a:xfrm>
            <a:off x="974725" y="4562475"/>
            <a:ext cx="5365800" cy="4317900"/>
          </a:xfrm>
          <a:prstGeom prst="rect">
            <a:avLst/>
          </a:prstGeom>
          <a:noFill/>
          <a:ln>
            <a:noFill/>
          </a:ln>
        </p:spPr>
        <p:txBody>
          <a:bodyPr anchorCtr="0" anchor="t" bIns="48350" lIns="96725" spcFirstLastPara="1" rIns="96725" wrap="square" tIns="48350">
            <a:noAutofit/>
          </a:bodyPr>
          <a:lstStyle/>
          <a:p>
            <a:pPr indent="0" lvl="0" marL="0" rtl="0" algn="l">
              <a:lnSpc>
                <a:spcPct val="100000"/>
              </a:lnSpc>
              <a:spcBef>
                <a:spcPts val="360"/>
              </a:spcBef>
              <a:spcAft>
                <a:spcPts val="0"/>
              </a:spcAft>
              <a:buSzPts val="1400"/>
              <a:buNone/>
            </a:pPr>
            <a:r>
              <a:t/>
            </a:r>
            <a:endParaRPr/>
          </a:p>
        </p:txBody>
      </p:sp>
      <p:sp>
        <p:nvSpPr>
          <p:cNvPr id="119" name="Google Shape;119;g11a48a21aeb_0_57:notes"/>
          <p:cNvSpPr/>
          <p:nvPr>
            <p:ph idx="2" type="sldImg"/>
          </p:nvPr>
        </p:nvSpPr>
        <p:spPr>
          <a:xfrm>
            <a:off x="1263650" y="720725"/>
            <a:ext cx="4794300" cy="3597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DS - AJIT" type="blank">
  <p:cSld name="BLANK">
    <p:spTree>
      <p:nvGrpSpPr>
        <p:cNvPr id="20" name="Shape 20"/>
        <p:cNvGrpSpPr/>
        <p:nvPr/>
      </p:nvGrpSpPr>
      <p:grpSpPr>
        <a:xfrm>
          <a:off x="0" y="0"/>
          <a:ext cx="0" cy="0"/>
          <a:chOff x="0" y="0"/>
          <a:chExt cx="0" cy="0"/>
        </a:xfrm>
      </p:grpSpPr>
      <p:pic>
        <p:nvPicPr>
          <p:cNvPr descr="feynlabs" id="21" name="Google Shape;21;p5"/>
          <p:cNvPicPr preferRelativeResize="0"/>
          <p:nvPr/>
        </p:nvPicPr>
        <p:blipFill rotWithShape="1">
          <a:blip r:embed="rId2">
            <a:alphaModFix/>
          </a:blip>
          <a:srcRect b="0" l="0" r="0" t="0"/>
          <a:stretch/>
        </p:blipFill>
        <p:spPr>
          <a:xfrm>
            <a:off x="5416550" y="-3175"/>
            <a:ext cx="3322320" cy="6927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14"/>
          <p:cNvSpPr txBox="1"/>
          <p:nvPr>
            <p:ph type="title"/>
          </p:nvPr>
        </p:nvSpPr>
        <p:spPr>
          <a:xfrm>
            <a:off x="1154113" y="271463"/>
            <a:ext cx="6915150" cy="469900"/>
          </a:xfrm>
          <a:prstGeom prst="rect">
            <a:avLst/>
          </a:prstGeom>
          <a:solidFill>
            <a:schemeClr val="dk1"/>
          </a:solid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8" name="Google Shape;58;p14"/>
          <p:cNvSpPr txBox="1"/>
          <p:nvPr>
            <p:ph idx="1" type="body"/>
          </p:nvPr>
        </p:nvSpPr>
        <p:spPr>
          <a:xfrm rot="5400000">
            <a:off x="2052796" y="17622"/>
            <a:ext cx="5245100" cy="69738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400"/>
              <a:buNone/>
              <a:defRPr/>
            </a:lvl1pPr>
            <a:lvl2pPr indent="-314325" lvl="1" marL="914400" algn="l">
              <a:lnSpc>
                <a:spcPct val="100000"/>
              </a:lnSpc>
              <a:spcBef>
                <a:spcPts val="540"/>
              </a:spcBef>
              <a:spcAft>
                <a:spcPts val="0"/>
              </a:spcAft>
              <a:buSzPts val="1350"/>
              <a:buChar char="●"/>
              <a:defRPr/>
            </a:lvl2pPr>
            <a:lvl3pPr indent="-342900" lvl="2" marL="1371600" algn="l">
              <a:lnSpc>
                <a:spcPct val="100000"/>
              </a:lnSpc>
              <a:spcBef>
                <a:spcPts val="540"/>
              </a:spcBef>
              <a:spcAft>
                <a:spcPts val="0"/>
              </a:spcAft>
              <a:buSzPts val="1800"/>
              <a:buChar char="●"/>
              <a:defRPr/>
            </a:lvl3pPr>
            <a:lvl4pPr indent="-302894" lvl="3" marL="1828800" algn="l">
              <a:lnSpc>
                <a:spcPct val="100000"/>
              </a:lnSpc>
              <a:spcBef>
                <a:spcPts val="540"/>
              </a:spcBef>
              <a:spcAft>
                <a:spcPts val="0"/>
              </a:spcAft>
              <a:buSzPts val="1170"/>
              <a:buChar char="●"/>
              <a:defRPr/>
            </a:lvl4pPr>
            <a:lvl5pPr indent="-314325" lvl="4" marL="2286000" algn="l">
              <a:lnSpc>
                <a:spcPct val="100000"/>
              </a:lnSpc>
              <a:spcBef>
                <a:spcPts val="540"/>
              </a:spcBef>
              <a:spcAft>
                <a:spcPts val="0"/>
              </a:spcAft>
              <a:buSzPts val="1350"/>
              <a:buChar char="●"/>
              <a:defRPr/>
            </a:lvl5pPr>
            <a:lvl6pPr indent="-314325" lvl="5" marL="2743200" algn="l">
              <a:lnSpc>
                <a:spcPct val="100000"/>
              </a:lnSpc>
              <a:spcBef>
                <a:spcPts val="540"/>
              </a:spcBef>
              <a:spcAft>
                <a:spcPts val="0"/>
              </a:spcAft>
              <a:buSzPts val="1350"/>
              <a:buChar char="●"/>
              <a:defRPr/>
            </a:lvl6pPr>
            <a:lvl7pPr indent="-314325" lvl="6" marL="3200400" algn="l">
              <a:lnSpc>
                <a:spcPct val="100000"/>
              </a:lnSpc>
              <a:spcBef>
                <a:spcPts val="540"/>
              </a:spcBef>
              <a:spcAft>
                <a:spcPts val="0"/>
              </a:spcAft>
              <a:buSzPts val="1350"/>
              <a:buChar char="●"/>
              <a:defRPr/>
            </a:lvl7pPr>
            <a:lvl8pPr indent="-314325" lvl="7" marL="3657600" algn="l">
              <a:lnSpc>
                <a:spcPct val="100000"/>
              </a:lnSpc>
              <a:spcBef>
                <a:spcPts val="540"/>
              </a:spcBef>
              <a:spcAft>
                <a:spcPts val="0"/>
              </a:spcAft>
              <a:buSzPts val="1350"/>
              <a:buChar char="●"/>
              <a:defRPr/>
            </a:lvl8pPr>
            <a:lvl9pPr indent="-314325" lvl="8" marL="4114800" algn="l">
              <a:lnSpc>
                <a:spcPct val="100000"/>
              </a:lnSpc>
              <a:spcBef>
                <a:spcPts val="540"/>
              </a:spcBef>
              <a:spcAft>
                <a:spcPts val="540"/>
              </a:spcAft>
              <a:buSzPts val="1350"/>
              <a:buChar char="●"/>
              <a:defRPr/>
            </a:lvl9pPr>
          </a:lstStyle>
          <a:p/>
        </p:txBody>
      </p:sp>
      <p:sp>
        <p:nvSpPr>
          <p:cNvPr id="59" name="Google Shape;59;p14"/>
          <p:cNvSpPr txBox="1"/>
          <p:nvPr>
            <p:ph idx="11" type="ftr"/>
          </p:nvPr>
        </p:nvSpPr>
        <p:spPr>
          <a:xfrm>
            <a:off x="2306638" y="6408738"/>
            <a:ext cx="4078287" cy="301625"/>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0" name="Shape 60"/>
        <p:cNvGrpSpPr/>
        <p:nvPr/>
      </p:nvGrpSpPr>
      <p:grpSpPr>
        <a:xfrm>
          <a:off x="0" y="0"/>
          <a:ext cx="0" cy="0"/>
          <a:chOff x="0" y="0"/>
          <a:chExt cx="0" cy="0"/>
        </a:xfrm>
      </p:grpSpPr>
      <p:sp>
        <p:nvSpPr>
          <p:cNvPr id="61" name="Google Shape;61;p15"/>
          <p:cNvSpPr txBox="1"/>
          <p:nvPr>
            <p:ph type="title"/>
          </p:nvPr>
        </p:nvSpPr>
        <p:spPr>
          <a:xfrm rot="5400000">
            <a:off x="4871244" y="2343944"/>
            <a:ext cx="5888037" cy="1743075"/>
          </a:xfrm>
          <a:prstGeom prst="rect">
            <a:avLst/>
          </a:prstGeom>
          <a:solidFill>
            <a:schemeClr val="dk1"/>
          </a:solid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62" name="Google Shape;62;p15"/>
          <p:cNvSpPr txBox="1"/>
          <p:nvPr>
            <p:ph idx="1" type="body"/>
          </p:nvPr>
        </p:nvSpPr>
        <p:spPr>
          <a:xfrm rot="5400000">
            <a:off x="1308100" y="676276"/>
            <a:ext cx="5888037" cy="507841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400"/>
              <a:buNone/>
              <a:defRPr/>
            </a:lvl1pPr>
            <a:lvl2pPr indent="-314325" lvl="1" marL="914400" algn="l">
              <a:lnSpc>
                <a:spcPct val="100000"/>
              </a:lnSpc>
              <a:spcBef>
                <a:spcPts val="540"/>
              </a:spcBef>
              <a:spcAft>
                <a:spcPts val="0"/>
              </a:spcAft>
              <a:buSzPts val="1350"/>
              <a:buChar char="●"/>
              <a:defRPr/>
            </a:lvl2pPr>
            <a:lvl3pPr indent="-342900" lvl="2" marL="1371600" algn="l">
              <a:lnSpc>
                <a:spcPct val="100000"/>
              </a:lnSpc>
              <a:spcBef>
                <a:spcPts val="540"/>
              </a:spcBef>
              <a:spcAft>
                <a:spcPts val="0"/>
              </a:spcAft>
              <a:buSzPts val="1800"/>
              <a:buChar char="●"/>
              <a:defRPr/>
            </a:lvl3pPr>
            <a:lvl4pPr indent="-302894" lvl="3" marL="1828800" algn="l">
              <a:lnSpc>
                <a:spcPct val="100000"/>
              </a:lnSpc>
              <a:spcBef>
                <a:spcPts val="540"/>
              </a:spcBef>
              <a:spcAft>
                <a:spcPts val="0"/>
              </a:spcAft>
              <a:buSzPts val="1170"/>
              <a:buChar char="●"/>
              <a:defRPr/>
            </a:lvl4pPr>
            <a:lvl5pPr indent="-314325" lvl="4" marL="2286000" algn="l">
              <a:lnSpc>
                <a:spcPct val="100000"/>
              </a:lnSpc>
              <a:spcBef>
                <a:spcPts val="540"/>
              </a:spcBef>
              <a:spcAft>
                <a:spcPts val="0"/>
              </a:spcAft>
              <a:buSzPts val="1350"/>
              <a:buChar char="●"/>
              <a:defRPr/>
            </a:lvl5pPr>
            <a:lvl6pPr indent="-314325" lvl="5" marL="2743200" algn="l">
              <a:lnSpc>
                <a:spcPct val="100000"/>
              </a:lnSpc>
              <a:spcBef>
                <a:spcPts val="540"/>
              </a:spcBef>
              <a:spcAft>
                <a:spcPts val="0"/>
              </a:spcAft>
              <a:buSzPts val="1350"/>
              <a:buChar char="●"/>
              <a:defRPr/>
            </a:lvl6pPr>
            <a:lvl7pPr indent="-314325" lvl="6" marL="3200400" algn="l">
              <a:lnSpc>
                <a:spcPct val="100000"/>
              </a:lnSpc>
              <a:spcBef>
                <a:spcPts val="540"/>
              </a:spcBef>
              <a:spcAft>
                <a:spcPts val="0"/>
              </a:spcAft>
              <a:buSzPts val="1350"/>
              <a:buChar char="●"/>
              <a:defRPr/>
            </a:lvl7pPr>
            <a:lvl8pPr indent="-314325" lvl="7" marL="3657600" algn="l">
              <a:lnSpc>
                <a:spcPct val="100000"/>
              </a:lnSpc>
              <a:spcBef>
                <a:spcPts val="540"/>
              </a:spcBef>
              <a:spcAft>
                <a:spcPts val="0"/>
              </a:spcAft>
              <a:buSzPts val="1350"/>
              <a:buChar char="●"/>
              <a:defRPr/>
            </a:lvl8pPr>
            <a:lvl9pPr indent="-314325" lvl="8" marL="4114800" algn="l">
              <a:lnSpc>
                <a:spcPct val="100000"/>
              </a:lnSpc>
              <a:spcBef>
                <a:spcPts val="540"/>
              </a:spcBef>
              <a:spcAft>
                <a:spcPts val="540"/>
              </a:spcAft>
              <a:buSzPts val="1350"/>
              <a:buChar char="●"/>
              <a:defRPr/>
            </a:lvl9pPr>
          </a:lstStyle>
          <a:p/>
        </p:txBody>
      </p:sp>
      <p:sp>
        <p:nvSpPr>
          <p:cNvPr id="63" name="Google Shape;63;p15"/>
          <p:cNvSpPr txBox="1"/>
          <p:nvPr>
            <p:ph idx="11" type="ftr"/>
          </p:nvPr>
        </p:nvSpPr>
        <p:spPr>
          <a:xfrm>
            <a:off x="2306638" y="6408738"/>
            <a:ext cx="4078287" cy="301625"/>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64" name="Shape 64"/>
        <p:cNvGrpSpPr/>
        <p:nvPr/>
      </p:nvGrpSpPr>
      <p:grpSpPr>
        <a:xfrm>
          <a:off x="0" y="0"/>
          <a:ext cx="0" cy="0"/>
          <a:chOff x="0" y="0"/>
          <a:chExt cx="0" cy="0"/>
        </a:xfrm>
      </p:grpSpPr>
      <p:sp>
        <p:nvSpPr>
          <p:cNvPr id="65" name="Google Shape;65;p16"/>
          <p:cNvSpPr txBox="1"/>
          <p:nvPr>
            <p:ph type="title"/>
          </p:nvPr>
        </p:nvSpPr>
        <p:spPr>
          <a:xfrm>
            <a:off x="1712913" y="271463"/>
            <a:ext cx="6915150" cy="469900"/>
          </a:xfrm>
          <a:prstGeom prst="rect">
            <a:avLst/>
          </a:prstGeom>
          <a:solidFill>
            <a:schemeClr val="dk1"/>
          </a:solid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66" name="Google Shape;66;p16"/>
          <p:cNvSpPr txBox="1"/>
          <p:nvPr>
            <p:ph idx="11" type="ftr"/>
          </p:nvPr>
        </p:nvSpPr>
        <p:spPr>
          <a:xfrm>
            <a:off x="2306638" y="6408738"/>
            <a:ext cx="4078287" cy="301625"/>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67" name="Shape 67"/>
        <p:cNvGrpSpPr/>
        <p:nvPr/>
      </p:nvGrpSpPr>
      <p:grpSpPr>
        <a:xfrm>
          <a:off x="0" y="0"/>
          <a:ext cx="0" cy="0"/>
          <a:chOff x="0" y="0"/>
          <a:chExt cx="0" cy="0"/>
        </a:xfrm>
      </p:grpSpPr>
      <p:sp>
        <p:nvSpPr>
          <p:cNvPr id="68" name="Google Shape;68;p17"/>
          <p:cNvSpPr txBox="1"/>
          <p:nvPr>
            <p:ph idx="1" type="body"/>
          </p:nvPr>
        </p:nvSpPr>
        <p:spPr>
          <a:xfrm>
            <a:off x="1188403" y="882015"/>
            <a:ext cx="6973887" cy="524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400"/>
              <a:buNone/>
              <a:defRPr/>
            </a:lvl1pPr>
            <a:lvl2pPr indent="-314325" lvl="1" marL="914400" algn="l">
              <a:lnSpc>
                <a:spcPct val="100000"/>
              </a:lnSpc>
              <a:spcBef>
                <a:spcPts val="540"/>
              </a:spcBef>
              <a:spcAft>
                <a:spcPts val="0"/>
              </a:spcAft>
              <a:buSzPts val="1350"/>
              <a:buChar char="●"/>
              <a:defRPr/>
            </a:lvl2pPr>
            <a:lvl3pPr indent="-342900" lvl="2" marL="1371600" algn="l">
              <a:lnSpc>
                <a:spcPct val="100000"/>
              </a:lnSpc>
              <a:spcBef>
                <a:spcPts val="540"/>
              </a:spcBef>
              <a:spcAft>
                <a:spcPts val="0"/>
              </a:spcAft>
              <a:buSzPts val="1800"/>
              <a:buChar char="●"/>
              <a:defRPr/>
            </a:lvl3pPr>
            <a:lvl4pPr indent="-302894" lvl="3" marL="1828800" algn="l">
              <a:lnSpc>
                <a:spcPct val="100000"/>
              </a:lnSpc>
              <a:spcBef>
                <a:spcPts val="540"/>
              </a:spcBef>
              <a:spcAft>
                <a:spcPts val="0"/>
              </a:spcAft>
              <a:buSzPts val="1170"/>
              <a:buChar char="●"/>
              <a:defRPr/>
            </a:lvl4pPr>
            <a:lvl5pPr indent="-314325" lvl="4" marL="2286000" algn="l">
              <a:lnSpc>
                <a:spcPct val="100000"/>
              </a:lnSpc>
              <a:spcBef>
                <a:spcPts val="540"/>
              </a:spcBef>
              <a:spcAft>
                <a:spcPts val="0"/>
              </a:spcAft>
              <a:buSzPts val="1350"/>
              <a:buChar char="●"/>
              <a:defRPr/>
            </a:lvl5pPr>
            <a:lvl6pPr indent="-314325" lvl="5" marL="2743200" algn="l">
              <a:lnSpc>
                <a:spcPct val="100000"/>
              </a:lnSpc>
              <a:spcBef>
                <a:spcPts val="540"/>
              </a:spcBef>
              <a:spcAft>
                <a:spcPts val="0"/>
              </a:spcAft>
              <a:buSzPts val="1350"/>
              <a:buChar char="●"/>
              <a:defRPr/>
            </a:lvl6pPr>
            <a:lvl7pPr indent="-314325" lvl="6" marL="3200400" algn="l">
              <a:lnSpc>
                <a:spcPct val="100000"/>
              </a:lnSpc>
              <a:spcBef>
                <a:spcPts val="540"/>
              </a:spcBef>
              <a:spcAft>
                <a:spcPts val="0"/>
              </a:spcAft>
              <a:buSzPts val="1350"/>
              <a:buChar char="●"/>
              <a:defRPr/>
            </a:lvl7pPr>
            <a:lvl8pPr indent="-314325" lvl="7" marL="3657600" algn="l">
              <a:lnSpc>
                <a:spcPct val="100000"/>
              </a:lnSpc>
              <a:spcBef>
                <a:spcPts val="540"/>
              </a:spcBef>
              <a:spcAft>
                <a:spcPts val="0"/>
              </a:spcAft>
              <a:buSzPts val="1350"/>
              <a:buChar char="●"/>
              <a:defRPr/>
            </a:lvl8pPr>
            <a:lvl9pPr indent="-314325" lvl="8" marL="4114800" algn="l">
              <a:lnSpc>
                <a:spcPct val="100000"/>
              </a:lnSpc>
              <a:spcBef>
                <a:spcPts val="540"/>
              </a:spcBef>
              <a:spcAft>
                <a:spcPts val="540"/>
              </a:spcAft>
              <a:buSzPts val="1350"/>
              <a:buChar char="●"/>
              <a:defRPr/>
            </a:lvl9pPr>
          </a:lstStyle>
          <a:p/>
        </p:txBody>
      </p:sp>
      <p:sp>
        <p:nvSpPr>
          <p:cNvPr id="69" name="Google Shape;69;p17"/>
          <p:cNvSpPr txBox="1"/>
          <p:nvPr>
            <p:ph idx="11" type="ftr"/>
          </p:nvPr>
        </p:nvSpPr>
        <p:spPr>
          <a:xfrm>
            <a:off x="2306638" y="6395403"/>
            <a:ext cx="4078287" cy="301625"/>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7"/>
          <p:cNvSpPr txBox="1"/>
          <p:nvPr>
            <p:ph type="title"/>
          </p:nvPr>
        </p:nvSpPr>
        <p:spPr>
          <a:xfrm>
            <a:off x="1154113" y="271463"/>
            <a:ext cx="6915150" cy="469900"/>
          </a:xfrm>
          <a:prstGeom prst="rect">
            <a:avLst/>
          </a:prstGeom>
          <a:solidFill>
            <a:schemeClr val="dk1"/>
          </a:solid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25" name="Google Shape;25;p7"/>
          <p:cNvSpPr txBox="1"/>
          <p:nvPr>
            <p:ph idx="1" type="body"/>
          </p:nvPr>
        </p:nvSpPr>
        <p:spPr>
          <a:xfrm>
            <a:off x="1188403" y="882015"/>
            <a:ext cx="6973887" cy="524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400"/>
              <a:buNone/>
              <a:defRPr/>
            </a:lvl1pPr>
            <a:lvl2pPr indent="-314325" lvl="1" marL="914400" algn="l">
              <a:lnSpc>
                <a:spcPct val="100000"/>
              </a:lnSpc>
              <a:spcBef>
                <a:spcPts val="540"/>
              </a:spcBef>
              <a:spcAft>
                <a:spcPts val="0"/>
              </a:spcAft>
              <a:buSzPts val="1350"/>
              <a:buChar char="●"/>
              <a:defRPr/>
            </a:lvl2pPr>
            <a:lvl3pPr indent="-342900" lvl="2" marL="1371600" algn="l">
              <a:lnSpc>
                <a:spcPct val="100000"/>
              </a:lnSpc>
              <a:spcBef>
                <a:spcPts val="540"/>
              </a:spcBef>
              <a:spcAft>
                <a:spcPts val="0"/>
              </a:spcAft>
              <a:buSzPts val="1800"/>
              <a:buChar char="●"/>
              <a:defRPr/>
            </a:lvl3pPr>
            <a:lvl4pPr indent="-302894" lvl="3" marL="1828800" algn="l">
              <a:lnSpc>
                <a:spcPct val="100000"/>
              </a:lnSpc>
              <a:spcBef>
                <a:spcPts val="540"/>
              </a:spcBef>
              <a:spcAft>
                <a:spcPts val="0"/>
              </a:spcAft>
              <a:buSzPts val="1170"/>
              <a:buChar char="●"/>
              <a:defRPr/>
            </a:lvl4pPr>
            <a:lvl5pPr indent="-314325" lvl="4" marL="2286000" algn="l">
              <a:lnSpc>
                <a:spcPct val="100000"/>
              </a:lnSpc>
              <a:spcBef>
                <a:spcPts val="540"/>
              </a:spcBef>
              <a:spcAft>
                <a:spcPts val="0"/>
              </a:spcAft>
              <a:buSzPts val="1350"/>
              <a:buChar char="●"/>
              <a:defRPr/>
            </a:lvl5pPr>
            <a:lvl6pPr indent="-314325" lvl="5" marL="2743200" algn="l">
              <a:lnSpc>
                <a:spcPct val="100000"/>
              </a:lnSpc>
              <a:spcBef>
                <a:spcPts val="540"/>
              </a:spcBef>
              <a:spcAft>
                <a:spcPts val="0"/>
              </a:spcAft>
              <a:buSzPts val="1350"/>
              <a:buChar char="●"/>
              <a:defRPr/>
            </a:lvl6pPr>
            <a:lvl7pPr indent="-314325" lvl="6" marL="3200400" algn="l">
              <a:lnSpc>
                <a:spcPct val="100000"/>
              </a:lnSpc>
              <a:spcBef>
                <a:spcPts val="540"/>
              </a:spcBef>
              <a:spcAft>
                <a:spcPts val="0"/>
              </a:spcAft>
              <a:buSzPts val="1350"/>
              <a:buChar char="●"/>
              <a:defRPr/>
            </a:lvl7pPr>
            <a:lvl8pPr indent="-314325" lvl="7" marL="3657600" algn="l">
              <a:lnSpc>
                <a:spcPct val="100000"/>
              </a:lnSpc>
              <a:spcBef>
                <a:spcPts val="540"/>
              </a:spcBef>
              <a:spcAft>
                <a:spcPts val="0"/>
              </a:spcAft>
              <a:buSzPts val="1350"/>
              <a:buChar char="●"/>
              <a:defRPr/>
            </a:lvl8pPr>
            <a:lvl9pPr indent="-314325" lvl="8" marL="4114800" algn="l">
              <a:lnSpc>
                <a:spcPct val="100000"/>
              </a:lnSpc>
              <a:spcBef>
                <a:spcPts val="540"/>
              </a:spcBef>
              <a:spcAft>
                <a:spcPts val="540"/>
              </a:spcAft>
              <a:buSzPts val="1350"/>
              <a:buChar char="●"/>
              <a:defRPr/>
            </a:lvl9pPr>
          </a:lstStyle>
          <a:p/>
        </p:txBody>
      </p:sp>
      <p:sp>
        <p:nvSpPr>
          <p:cNvPr id="26" name="Google Shape;26;p7"/>
          <p:cNvSpPr txBox="1"/>
          <p:nvPr>
            <p:ph idx="11" type="ftr"/>
          </p:nvPr>
        </p:nvSpPr>
        <p:spPr>
          <a:xfrm>
            <a:off x="2306638" y="6408738"/>
            <a:ext cx="4078287" cy="301625"/>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722313" y="4406900"/>
            <a:ext cx="7772400" cy="1362075"/>
          </a:xfrm>
          <a:prstGeom prst="rect">
            <a:avLst/>
          </a:prstGeom>
          <a:solidFill>
            <a:schemeClr val="dk1"/>
          </a:solidFill>
          <a:ln>
            <a:noFill/>
          </a:ln>
        </p:spPr>
        <p:txBody>
          <a:bodyPr anchorCtr="0" anchor="t" bIns="45700" lIns="91425" spcFirstLastPara="1" rIns="91425" wrap="square" tIns="45700">
            <a:noAutofit/>
          </a:bodyPr>
          <a:lstStyle>
            <a:lvl1pPr lvl="0" algn="l">
              <a:lnSpc>
                <a:spcPct val="80000"/>
              </a:lnSpc>
              <a:spcBef>
                <a:spcPts val="0"/>
              </a:spcBef>
              <a:spcAft>
                <a:spcPts val="0"/>
              </a:spcAft>
              <a:buSzPts val="1400"/>
              <a:buNone/>
              <a:defRPr b="1" sz="4000" cap="none"/>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29" name="Google Shape;29;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600"/>
              </a:spcBef>
              <a:spcAft>
                <a:spcPts val="0"/>
              </a:spcAft>
              <a:buSzPts val="1350"/>
              <a:buNone/>
              <a:defRPr sz="1800"/>
            </a:lvl2pPr>
            <a:lvl3pPr indent="-228600" lvl="2" marL="1371600" algn="l">
              <a:lnSpc>
                <a:spcPct val="100000"/>
              </a:lnSpc>
              <a:spcBef>
                <a:spcPts val="540"/>
              </a:spcBef>
              <a:spcAft>
                <a:spcPts val="0"/>
              </a:spcAft>
              <a:buSzPts val="1600"/>
              <a:buNone/>
              <a:defRPr sz="1600"/>
            </a:lvl3pPr>
            <a:lvl4pPr indent="-228600" lvl="3" marL="1828800" algn="l">
              <a:lnSpc>
                <a:spcPct val="100000"/>
              </a:lnSpc>
              <a:spcBef>
                <a:spcPts val="480"/>
              </a:spcBef>
              <a:spcAft>
                <a:spcPts val="0"/>
              </a:spcAft>
              <a:buSzPts val="910"/>
              <a:buNone/>
              <a:defRPr sz="1400"/>
            </a:lvl4pPr>
            <a:lvl5pPr indent="-228600" lvl="4" marL="2286000" algn="l">
              <a:lnSpc>
                <a:spcPct val="100000"/>
              </a:lnSpc>
              <a:spcBef>
                <a:spcPts val="420"/>
              </a:spcBef>
              <a:spcAft>
                <a:spcPts val="0"/>
              </a:spcAft>
              <a:buSzPts val="1050"/>
              <a:buNone/>
              <a:defRPr sz="1400"/>
            </a:lvl5pPr>
            <a:lvl6pPr indent="-228600" lvl="5" marL="2743200" algn="l">
              <a:lnSpc>
                <a:spcPct val="100000"/>
              </a:lnSpc>
              <a:spcBef>
                <a:spcPts val="420"/>
              </a:spcBef>
              <a:spcAft>
                <a:spcPts val="0"/>
              </a:spcAft>
              <a:buSzPts val="1050"/>
              <a:buNone/>
              <a:defRPr sz="1400"/>
            </a:lvl6pPr>
            <a:lvl7pPr indent="-228600" lvl="6" marL="3200400" algn="l">
              <a:lnSpc>
                <a:spcPct val="100000"/>
              </a:lnSpc>
              <a:spcBef>
                <a:spcPts val="420"/>
              </a:spcBef>
              <a:spcAft>
                <a:spcPts val="0"/>
              </a:spcAft>
              <a:buSzPts val="1050"/>
              <a:buNone/>
              <a:defRPr sz="1400"/>
            </a:lvl7pPr>
            <a:lvl8pPr indent="-228600" lvl="7" marL="3657600" algn="l">
              <a:lnSpc>
                <a:spcPct val="100000"/>
              </a:lnSpc>
              <a:spcBef>
                <a:spcPts val="420"/>
              </a:spcBef>
              <a:spcAft>
                <a:spcPts val="0"/>
              </a:spcAft>
              <a:buSzPts val="1050"/>
              <a:buNone/>
              <a:defRPr sz="1400"/>
            </a:lvl8pPr>
            <a:lvl9pPr indent="-228600" lvl="8" marL="4114800" algn="l">
              <a:lnSpc>
                <a:spcPct val="100000"/>
              </a:lnSpc>
              <a:spcBef>
                <a:spcPts val="420"/>
              </a:spcBef>
              <a:spcAft>
                <a:spcPts val="420"/>
              </a:spcAft>
              <a:buSzPts val="1050"/>
              <a:buNone/>
              <a:defRPr sz="1400"/>
            </a:lvl9pPr>
          </a:lstStyle>
          <a:p/>
        </p:txBody>
      </p:sp>
      <p:sp>
        <p:nvSpPr>
          <p:cNvPr id="30" name="Google Shape;30;p8"/>
          <p:cNvSpPr txBox="1"/>
          <p:nvPr>
            <p:ph idx="11" type="ftr"/>
          </p:nvPr>
        </p:nvSpPr>
        <p:spPr>
          <a:xfrm>
            <a:off x="2306638" y="6408738"/>
            <a:ext cx="4078287" cy="301625"/>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1154113" y="271463"/>
            <a:ext cx="6915150" cy="469900"/>
          </a:xfrm>
          <a:prstGeom prst="rect">
            <a:avLst/>
          </a:prstGeom>
          <a:solidFill>
            <a:schemeClr val="dk1"/>
          </a:solid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33" name="Google Shape;33;p9"/>
          <p:cNvSpPr txBox="1"/>
          <p:nvPr>
            <p:ph idx="1" type="body"/>
          </p:nvPr>
        </p:nvSpPr>
        <p:spPr>
          <a:xfrm>
            <a:off x="1712913" y="914400"/>
            <a:ext cx="3409950" cy="524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60"/>
              </a:spcBef>
              <a:spcAft>
                <a:spcPts val="0"/>
              </a:spcAft>
              <a:buSzPts val="1400"/>
              <a:buNone/>
              <a:defRPr sz="2800"/>
            </a:lvl1pPr>
            <a:lvl2pPr indent="-342900" lvl="1" marL="914400" algn="l">
              <a:lnSpc>
                <a:spcPct val="100000"/>
              </a:lnSpc>
              <a:spcBef>
                <a:spcPts val="840"/>
              </a:spcBef>
              <a:spcAft>
                <a:spcPts val="0"/>
              </a:spcAft>
              <a:buSzPts val="1800"/>
              <a:buChar char="●"/>
              <a:defRPr sz="2400"/>
            </a:lvl2pPr>
            <a:lvl3pPr indent="-355600" lvl="2" marL="1371600" algn="l">
              <a:lnSpc>
                <a:spcPct val="100000"/>
              </a:lnSpc>
              <a:spcBef>
                <a:spcPts val="720"/>
              </a:spcBef>
              <a:spcAft>
                <a:spcPts val="0"/>
              </a:spcAft>
              <a:buSzPts val="2000"/>
              <a:buChar char="●"/>
              <a:defRPr sz="2000"/>
            </a:lvl3pPr>
            <a:lvl4pPr indent="-302894" lvl="3" marL="1828800" algn="l">
              <a:lnSpc>
                <a:spcPct val="100000"/>
              </a:lnSpc>
              <a:spcBef>
                <a:spcPts val="600"/>
              </a:spcBef>
              <a:spcAft>
                <a:spcPts val="0"/>
              </a:spcAft>
              <a:buSzPts val="1170"/>
              <a:buChar char="●"/>
              <a:defRPr sz="1800"/>
            </a:lvl4pPr>
            <a:lvl5pPr indent="-314325" lvl="4" marL="2286000" algn="l">
              <a:lnSpc>
                <a:spcPct val="100000"/>
              </a:lnSpc>
              <a:spcBef>
                <a:spcPts val="540"/>
              </a:spcBef>
              <a:spcAft>
                <a:spcPts val="0"/>
              </a:spcAft>
              <a:buSzPts val="1350"/>
              <a:buChar char="●"/>
              <a:defRPr sz="1800"/>
            </a:lvl5pPr>
            <a:lvl6pPr indent="-314325" lvl="5" marL="2743200" algn="l">
              <a:lnSpc>
                <a:spcPct val="100000"/>
              </a:lnSpc>
              <a:spcBef>
                <a:spcPts val="540"/>
              </a:spcBef>
              <a:spcAft>
                <a:spcPts val="0"/>
              </a:spcAft>
              <a:buSzPts val="1350"/>
              <a:buChar char="●"/>
              <a:defRPr sz="1800"/>
            </a:lvl6pPr>
            <a:lvl7pPr indent="-314325" lvl="6" marL="3200400" algn="l">
              <a:lnSpc>
                <a:spcPct val="100000"/>
              </a:lnSpc>
              <a:spcBef>
                <a:spcPts val="540"/>
              </a:spcBef>
              <a:spcAft>
                <a:spcPts val="0"/>
              </a:spcAft>
              <a:buSzPts val="1350"/>
              <a:buChar char="●"/>
              <a:defRPr sz="1800"/>
            </a:lvl7pPr>
            <a:lvl8pPr indent="-314325" lvl="7" marL="3657600" algn="l">
              <a:lnSpc>
                <a:spcPct val="100000"/>
              </a:lnSpc>
              <a:spcBef>
                <a:spcPts val="540"/>
              </a:spcBef>
              <a:spcAft>
                <a:spcPts val="0"/>
              </a:spcAft>
              <a:buSzPts val="1350"/>
              <a:buChar char="●"/>
              <a:defRPr sz="1800"/>
            </a:lvl8pPr>
            <a:lvl9pPr indent="-314325" lvl="8" marL="4114800" algn="l">
              <a:lnSpc>
                <a:spcPct val="100000"/>
              </a:lnSpc>
              <a:spcBef>
                <a:spcPts val="540"/>
              </a:spcBef>
              <a:spcAft>
                <a:spcPts val="540"/>
              </a:spcAft>
              <a:buSzPts val="1350"/>
              <a:buChar char="●"/>
              <a:defRPr sz="1800"/>
            </a:lvl9pPr>
          </a:lstStyle>
          <a:p/>
        </p:txBody>
      </p:sp>
      <p:sp>
        <p:nvSpPr>
          <p:cNvPr id="34" name="Google Shape;34;p9"/>
          <p:cNvSpPr txBox="1"/>
          <p:nvPr>
            <p:ph idx="2" type="body"/>
          </p:nvPr>
        </p:nvSpPr>
        <p:spPr>
          <a:xfrm>
            <a:off x="5275263" y="914400"/>
            <a:ext cx="3411537" cy="524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60"/>
              </a:spcBef>
              <a:spcAft>
                <a:spcPts val="0"/>
              </a:spcAft>
              <a:buSzPts val="1400"/>
              <a:buNone/>
              <a:defRPr sz="2800"/>
            </a:lvl1pPr>
            <a:lvl2pPr indent="-342900" lvl="1" marL="914400" algn="l">
              <a:lnSpc>
                <a:spcPct val="100000"/>
              </a:lnSpc>
              <a:spcBef>
                <a:spcPts val="840"/>
              </a:spcBef>
              <a:spcAft>
                <a:spcPts val="0"/>
              </a:spcAft>
              <a:buSzPts val="1800"/>
              <a:buChar char="●"/>
              <a:defRPr sz="2400"/>
            </a:lvl2pPr>
            <a:lvl3pPr indent="-355600" lvl="2" marL="1371600" algn="l">
              <a:lnSpc>
                <a:spcPct val="100000"/>
              </a:lnSpc>
              <a:spcBef>
                <a:spcPts val="720"/>
              </a:spcBef>
              <a:spcAft>
                <a:spcPts val="0"/>
              </a:spcAft>
              <a:buSzPts val="2000"/>
              <a:buChar char="●"/>
              <a:defRPr sz="2000"/>
            </a:lvl3pPr>
            <a:lvl4pPr indent="-302894" lvl="3" marL="1828800" algn="l">
              <a:lnSpc>
                <a:spcPct val="100000"/>
              </a:lnSpc>
              <a:spcBef>
                <a:spcPts val="600"/>
              </a:spcBef>
              <a:spcAft>
                <a:spcPts val="0"/>
              </a:spcAft>
              <a:buSzPts val="1170"/>
              <a:buChar char="●"/>
              <a:defRPr sz="1800"/>
            </a:lvl4pPr>
            <a:lvl5pPr indent="-314325" lvl="4" marL="2286000" algn="l">
              <a:lnSpc>
                <a:spcPct val="100000"/>
              </a:lnSpc>
              <a:spcBef>
                <a:spcPts val="540"/>
              </a:spcBef>
              <a:spcAft>
                <a:spcPts val="0"/>
              </a:spcAft>
              <a:buSzPts val="1350"/>
              <a:buChar char="●"/>
              <a:defRPr sz="1800"/>
            </a:lvl5pPr>
            <a:lvl6pPr indent="-314325" lvl="5" marL="2743200" algn="l">
              <a:lnSpc>
                <a:spcPct val="100000"/>
              </a:lnSpc>
              <a:spcBef>
                <a:spcPts val="540"/>
              </a:spcBef>
              <a:spcAft>
                <a:spcPts val="0"/>
              </a:spcAft>
              <a:buSzPts val="1350"/>
              <a:buChar char="●"/>
              <a:defRPr sz="1800"/>
            </a:lvl6pPr>
            <a:lvl7pPr indent="-314325" lvl="6" marL="3200400" algn="l">
              <a:lnSpc>
                <a:spcPct val="100000"/>
              </a:lnSpc>
              <a:spcBef>
                <a:spcPts val="540"/>
              </a:spcBef>
              <a:spcAft>
                <a:spcPts val="0"/>
              </a:spcAft>
              <a:buSzPts val="1350"/>
              <a:buChar char="●"/>
              <a:defRPr sz="1800"/>
            </a:lvl7pPr>
            <a:lvl8pPr indent="-314325" lvl="7" marL="3657600" algn="l">
              <a:lnSpc>
                <a:spcPct val="100000"/>
              </a:lnSpc>
              <a:spcBef>
                <a:spcPts val="540"/>
              </a:spcBef>
              <a:spcAft>
                <a:spcPts val="0"/>
              </a:spcAft>
              <a:buSzPts val="1350"/>
              <a:buChar char="●"/>
              <a:defRPr sz="1800"/>
            </a:lvl8pPr>
            <a:lvl9pPr indent="-314325" lvl="8" marL="4114800" algn="l">
              <a:lnSpc>
                <a:spcPct val="100000"/>
              </a:lnSpc>
              <a:spcBef>
                <a:spcPts val="540"/>
              </a:spcBef>
              <a:spcAft>
                <a:spcPts val="540"/>
              </a:spcAft>
              <a:buSzPts val="1350"/>
              <a:buChar char="●"/>
              <a:defRPr sz="1800"/>
            </a:lvl9pPr>
          </a:lstStyle>
          <a:p/>
        </p:txBody>
      </p:sp>
      <p:sp>
        <p:nvSpPr>
          <p:cNvPr id="35" name="Google Shape;35;p9"/>
          <p:cNvSpPr txBox="1"/>
          <p:nvPr>
            <p:ph idx="11" type="ftr"/>
          </p:nvPr>
        </p:nvSpPr>
        <p:spPr>
          <a:xfrm>
            <a:off x="2306638" y="6408738"/>
            <a:ext cx="4078287" cy="301625"/>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457200" y="274638"/>
            <a:ext cx="8229600" cy="1143000"/>
          </a:xfrm>
          <a:prstGeom prst="rect">
            <a:avLst/>
          </a:prstGeom>
          <a:solidFill>
            <a:schemeClr val="dk1"/>
          </a:solid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38" name="Google Shape;38;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720"/>
              </a:spcBef>
              <a:spcAft>
                <a:spcPts val="0"/>
              </a:spcAft>
              <a:buSzPts val="15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40"/>
              </a:spcBef>
              <a:spcAft>
                <a:spcPts val="0"/>
              </a:spcAft>
              <a:buSzPts val="1040"/>
              <a:buNone/>
              <a:defRPr b="1" sz="1600"/>
            </a:lvl4pPr>
            <a:lvl5pPr indent="-228600" lvl="4" marL="2286000" algn="l">
              <a:lnSpc>
                <a:spcPct val="100000"/>
              </a:lnSpc>
              <a:spcBef>
                <a:spcPts val="480"/>
              </a:spcBef>
              <a:spcAft>
                <a:spcPts val="0"/>
              </a:spcAft>
              <a:buSzPts val="1200"/>
              <a:buNone/>
              <a:defRPr b="1" sz="1600"/>
            </a:lvl5pPr>
            <a:lvl6pPr indent="-228600" lvl="5" marL="2743200" algn="l">
              <a:lnSpc>
                <a:spcPct val="100000"/>
              </a:lnSpc>
              <a:spcBef>
                <a:spcPts val="480"/>
              </a:spcBef>
              <a:spcAft>
                <a:spcPts val="0"/>
              </a:spcAft>
              <a:buSzPts val="1200"/>
              <a:buNone/>
              <a:defRPr b="1" sz="1600"/>
            </a:lvl6pPr>
            <a:lvl7pPr indent="-228600" lvl="6" marL="3200400" algn="l">
              <a:lnSpc>
                <a:spcPct val="100000"/>
              </a:lnSpc>
              <a:spcBef>
                <a:spcPts val="480"/>
              </a:spcBef>
              <a:spcAft>
                <a:spcPts val="0"/>
              </a:spcAft>
              <a:buSzPts val="1200"/>
              <a:buNone/>
              <a:defRPr b="1" sz="1600"/>
            </a:lvl7pPr>
            <a:lvl8pPr indent="-228600" lvl="7" marL="3657600" algn="l">
              <a:lnSpc>
                <a:spcPct val="100000"/>
              </a:lnSpc>
              <a:spcBef>
                <a:spcPts val="480"/>
              </a:spcBef>
              <a:spcAft>
                <a:spcPts val="0"/>
              </a:spcAft>
              <a:buSzPts val="1200"/>
              <a:buNone/>
              <a:defRPr b="1" sz="1600"/>
            </a:lvl8pPr>
            <a:lvl9pPr indent="-228600" lvl="8" marL="4114800" algn="l">
              <a:lnSpc>
                <a:spcPct val="100000"/>
              </a:lnSpc>
              <a:spcBef>
                <a:spcPts val="480"/>
              </a:spcBef>
              <a:spcAft>
                <a:spcPts val="480"/>
              </a:spcAft>
              <a:buSzPts val="1200"/>
              <a:buNone/>
              <a:defRPr b="1" sz="1600"/>
            </a:lvl9pPr>
          </a:lstStyle>
          <a:p/>
        </p:txBody>
      </p:sp>
      <p:sp>
        <p:nvSpPr>
          <p:cNvPr id="39" name="Google Shape;39;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1400"/>
              <a:buNone/>
              <a:defRPr sz="2400"/>
            </a:lvl1pPr>
            <a:lvl2pPr indent="-323850" lvl="1" marL="914400" algn="l">
              <a:lnSpc>
                <a:spcPct val="100000"/>
              </a:lnSpc>
              <a:spcBef>
                <a:spcPts val="720"/>
              </a:spcBef>
              <a:spcAft>
                <a:spcPts val="0"/>
              </a:spcAft>
              <a:buSzPts val="1500"/>
              <a:buChar char="●"/>
              <a:defRPr sz="2000"/>
            </a:lvl2pPr>
            <a:lvl3pPr indent="-342900" lvl="2" marL="1371600" algn="l">
              <a:lnSpc>
                <a:spcPct val="100000"/>
              </a:lnSpc>
              <a:spcBef>
                <a:spcPts val="600"/>
              </a:spcBef>
              <a:spcAft>
                <a:spcPts val="0"/>
              </a:spcAft>
              <a:buSzPts val="1800"/>
              <a:buChar char="●"/>
              <a:defRPr sz="1800"/>
            </a:lvl3pPr>
            <a:lvl4pPr indent="-294639" lvl="3" marL="1828800" algn="l">
              <a:lnSpc>
                <a:spcPct val="100000"/>
              </a:lnSpc>
              <a:spcBef>
                <a:spcPts val="540"/>
              </a:spcBef>
              <a:spcAft>
                <a:spcPts val="0"/>
              </a:spcAft>
              <a:buSzPts val="1040"/>
              <a:buChar char="●"/>
              <a:defRPr sz="1600"/>
            </a:lvl4pPr>
            <a:lvl5pPr indent="-304800" lvl="4" marL="2286000" algn="l">
              <a:lnSpc>
                <a:spcPct val="100000"/>
              </a:lnSpc>
              <a:spcBef>
                <a:spcPts val="480"/>
              </a:spcBef>
              <a:spcAft>
                <a:spcPts val="0"/>
              </a:spcAft>
              <a:buSzPts val="1200"/>
              <a:buChar char="●"/>
              <a:defRPr sz="1600"/>
            </a:lvl5pPr>
            <a:lvl6pPr indent="-304800" lvl="5" marL="2743200" algn="l">
              <a:lnSpc>
                <a:spcPct val="100000"/>
              </a:lnSpc>
              <a:spcBef>
                <a:spcPts val="480"/>
              </a:spcBef>
              <a:spcAft>
                <a:spcPts val="0"/>
              </a:spcAft>
              <a:buSzPts val="1200"/>
              <a:buChar char="●"/>
              <a:defRPr sz="1600"/>
            </a:lvl6pPr>
            <a:lvl7pPr indent="-304800" lvl="6" marL="3200400" algn="l">
              <a:lnSpc>
                <a:spcPct val="100000"/>
              </a:lnSpc>
              <a:spcBef>
                <a:spcPts val="480"/>
              </a:spcBef>
              <a:spcAft>
                <a:spcPts val="0"/>
              </a:spcAft>
              <a:buSzPts val="1200"/>
              <a:buChar char="●"/>
              <a:defRPr sz="1600"/>
            </a:lvl7pPr>
            <a:lvl8pPr indent="-304800" lvl="7" marL="3657600" algn="l">
              <a:lnSpc>
                <a:spcPct val="100000"/>
              </a:lnSpc>
              <a:spcBef>
                <a:spcPts val="480"/>
              </a:spcBef>
              <a:spcAft>
                <a:spcPts val="0"/>
              </a:spcAft>
              <a:buSzPts val="1200"/>
              <a:buChar char="●"/>
              <a:defRPr sz="1600"/>
            </a:lvl8pPr>
            <a:lvl9pPr indent="-304800" lvl="8" marL="4114800" algn="l">
              <a:lnSpc>
                <a:spcPct val="100000"/>
              </a:lnSpc>
              <a:spcBef>
                <a:spcPts val="480"/>
              </a:spcBef>
              <a:spcAft>
                <a:spcPts val="480"/>
              </a:spcAft>
              <a:buSzPts val="1200"/>
              <a:buChar char="●"/>
              <a:defRPr sz="1600"/>
            </a:lvl9pPr>
          </a:lstStyle>
          <a:p/>
        </p:txBody>
      </p:sp>
      <p:sp>
        <p:nvSpPr>
          <p:cNvPr id="40" name="Google Shape;40;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720"/>
              </a:spcBef>
              <a:spcAft>
                <a:spcPts val="0"/>
              </a:spcAft>
              <a:buSzPts val="15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40"/>
              </a:spcBef>
              <a:spcAft>
                <a:spcPts val="0"/>
              </a:spcAft>
              <a:buSzPts val="1040"/>
              <a:buNone/>
              <a:defRPr b="1" sz="1600"/>
            </a:lvl4pPr>
            <a:lvl5pPr indent="-228600" lvl="4" marL="2286000" algn="l">
              <a:lnSpc>
                <a:spcPct val="100000"/>
              </a:lnSpc>
              <a:spcBef>
                <a:spcPts val="480"/>
              </a:spcBef>
              <a:spcAft>
                <a:spcPts val="0"/>
              </a:spcAft>
              <a:buSzPts val="1200"/>
              <a:buNone/>
              <a:defRPr b="1" sz="1600"/>
            </a:lvl5pPr>
            <a:lvl6pPr indent="-228600" lvl="5" marL="2743200" algn="l">
              <a:lnSpc>
                <a:spcPct val="100000"/>
              </a:lnSpc>
              <a:spcBef>
                <a:spcPts val="480"/>
              </a:spcBef>
              <a:spcAft>
                <a:spcPts val="0"/>
              </a:spcAft>
              <a:buSzPts val="1200"/>
              <a:buNone/>
              <a:defRPr b="1" sz="1600"/>
            </a:lvl6pPr>
            <a:lvl7pPr indent="-228600" lvl="6" marL="3200400" algn="l">
              <a:lnSpc>
                <a:spcPct val="100000"/>
              </a:lnSpc>
              <a:spcBef>
                <a:spcPts val="480"/>
              </a:spcBef>
              <a:spcAft>
                <a:spcPts val="0"/>
              </a:spcAft>
              <a:buSzPts val="1200"/>
              <a:buNone/>
              <a:defRPr b="1" sz="1600"/>
            </a:lvl7pPr>
            <a:lvl8pPr indent="-228600" lvl="7" marL="3657600" algn="l">
              <a:lnSpc>
                <a:spcPct val="100000"/>
              </a:lnSpc>
              <a:spcBef>
                <a:spcPts val="480"/>
              </a:spcBef>
              <a:spcAft>
                <a:spcPts val="0"/>
              </a:spcAft>
              <a:buSzPts val="1200"/>
              <a:buNone/>
              <a:defRPr b="1" sz="1600"/>
            </a:lvl8pPr>
            <a:lvl9pPr indent="-228600" lvl="8" marL="4114800" algn="l">
              <a:lnSpc>
                <a:spcPct val="100000"/>
              </a:lnSpc>
              <a:spcBef>
                <a:spcPts val="480"/>
              </a:spcBef>
              <a:spcAft>
                <a:spcPts val="480"/>
              </a:spcAft>
              <a:buSzPts val="1200"/>
              <a:buNone/>
              <a:defRPr b="1" sz="1600"/>
            </a:lvl9pPr>
          </a:lstStyle>
          <a:p/>
        </p:txBody>
      </p:sp>
      <p:sp>
        <p:nvSpPr>
          <p:cNvPr id="41" name="Google Shape;41;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1400"/>
              <a:buNone/>
              <a:defRPr sz="2400"/>
            </a:lvl1pPr>
            <a:lvl2pPr indent="-323850" lvl="1" marL="914400" algn="l">
              <a:lnSpc>
                <a:spcPct val="100000"/>
              </a:lnSpc>
              <a:spcBef>
                <a:spcPts val="720"/>
              </a:spcBef>
              <a:spcAft>
                <a:spcPts val="0"/>
              </a:spcAft>
              <a:buSzPts val="1500"/>
              <a:buChar char="●"/>
              <a:defRPr sz="2000"/>
            </a:lvl2pPr>
            <a:lvl3pPr indent="-342900" lvl="2" marL="1371600" algn="l">
              <a:lnSpc>
                <a:spcPct val="100000"/>
              </a:lnSpc>
              <a:spcBef>
                <a:spcPts val="600"/>
              </a:spcBef>
              <a:spcAft>
                <a:spcPts val="0"/>
              </a:spcAft>
              <a:buSzPts val="1800"/>
              <a:buChar char="●"/>
              <a:defRPr sz="1800"/>
            </a:lvl3pPr>
            <a:lvl4pPr indent="-294639" lvl="3" marL="1828800" algn="l">
              <a:lnSpc>
                <a:spcPct val="100000"/>
              </a:lnSpc>
              <a:spcBef>
                <a:spcPts val="540"/>
              </a:spcBef>
              <a:spcAft>
                <a:spcPts val="0"/>
              </a:spcAft>
              <a:buSzPts val="1040"/>
              <a:buChar char="●"/>
              <a:defRPr sz="1600"/>
            </a:lvl4pPr>
            <a:lvl5pPr indent="-304800" lvl="4" marL="2286000" algn="l">
              <a:lnSpc>
                <a:spcPct val="100000"/>
              </a:lnSpc>
              <a:spcBef>
                <a:spcPts val="480"/>
              </a:spcBef>
              <a:spcAft>
                <a:spcPts val="0"/>
              </a:spcAft>
              <a:buSzPts val="1200"/>
              <a:buChar char="●"/>
              <a:defRPr sz="1600"/>
            </a:lvl5pPr>
            <a:lvl6pPr indent="-304800" lvl="5" marL="2743200" algn="l">
              <a:lnSpc>
                <a:spcPct val="100000"/>
              </a:lnSpc>
              <a:spcBef>
                <a:spcPts val="480"/>
              </a:spcBef>
              <a:spcAft>
                <a:spcPts val="0"/>
              </a:spcAft>
              <a:buSzPts val="1200"/>
              <a:buChar char="●"/>
              <a:defRPr sz="1600"/>
            </a:lvl6pPr>
            <a:lvl7pPr indent="-304800" lvl="6" marL="3200400" algn="l">
              <a:lnSpc>
                <a:spcPct val="100000"/>
              </a:lnSpc>
              <a:spcBef>
                <a:spcPts val="480"/>
              </a:spcBef>
              <a:spcAft>
                <a:spcPts val="0"/>
              </a:spcAft>
              <a:buSzPts val="1200"/>
              <a:buChar char="●"/>
              <a:defRPr sz="1600"/>
            </a:lvl7pPr>
            <a:lvl8pPr indent="-304800" lvl="7" marL="3657600" algn="l">
              <a:lnSpc>
                <a:spcPct val="100000"/>
              </a:lnSpc>
              <a:spcBef>
                <a:spcPts val="480"/>
              </a:spcBef>
              <a:spcAft>
                <a:spcPts val="0"/>
              </a:spcAft>
              <a:buSzPts val="1200"/>
              <a:buChar char="●"/>
              <a:defRPr sz="1600"/>
            </a:lvl8pPr>
            <a:lvl9pPr indent="-304800" lvl="8" marL="4114800" algn="l">
              <a:lnSpc>
                <a:spcPct val="100000"/>
              </a:lnSpc>
              <a:spcBef>
                <a:spcPts val="480"/>
              </a:spcBef>
              <a:spcAft>
                <a:spcPts val="480"/>
              </a:spcAft>
              <a:buSzPts val="1200"/>
              <a:buChar char="●"/>
              <a:defRPr sz="1600"/>
            </a:lvl9pPr>
          </a:lstStyle>
          <a:p/>
        </p:txBody>
      </p:sp>
      <p:sp>
        <p:nvSpPr>
          <p:cNvPr id="42" name="Google Shape;42;p10"/>
          <p:cNvSpPr txBox="1"/>
          <p:nvPr>
            <p:ph idx="11" type="ftr"/>
          </p:nvPr>
        </p:nvSpPr>
        <p:spPr>
          <a:xfrm>
            <a:off x="2306638" y="6408738"/>
            <a:ext cx="4078287" cy="301625"/>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1"/>
          <p:cNvSpPr txBox="1"/>
          <p:nvPr>
            <p:ph type="title"/>
          </p:nvPr>
        </p:nvSpPr>
        <p:spPr>
          <a:xfrm>
            <a:off x="1154113" y="271463"/>
            <a:ext cx="6915150" cy="469900"/>
          </a:xfrm>
          <a:prstGeom prst="rect">
            <a:avLst/>
          </a:prstGeom>
          <a:solidFill>
            <a:schemeClr val="dk1"/>
          </a:solid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45" name="Google Shape;45;p11"/>
          <p:cNvSpPr txBox="1"/>
          <p:nvPr>
            <p:ph idx="11" type="ftr"/>
          </p:nvPr>
        </p:nvSpPr>
        <p:spPr>
          <a:xfrm>
            <a:off x="2306638" y="6408738"/>
            <a:ext cx="4078287" cy="301625"/>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12"/>
          <p:cNvSpPr txBox="1"/>
          <p:nvPr>
            <p:ph type="title"/>
          </p:nvPr>
        </p:nvSpPr>
        <p:spPr>
          <a:xfrm>
            <a:off x="457200" y="273050"/>
            <a:ext cx="3008313" cy="1162050"/>
          </a:xfrm>
          <a:prstGeom prst="rect">
            <a:avLst/>
          </a:prstGeom>
          <a:solidFill>
            <a:schemeClr val="dk1"/>
          </a:solidFill>
          <a:ln>
            <a:noFill/>
          </a:ln>
        </p:spPr>
        <p:txBody>
          <a:bodyPr anchorCtr="0" anchor="b" bIns="45700" lIns="91425" spcFirstLastPara="1" rIns="91425" wrap="square" tIns="45700">
            <a:noAutofit/>
          </a:bodyPr>
          <a:lstStyle>
            <a:lvl1pPr lvl="0" algn="l">
              <a:lnSpc>
                <a:spcPct val="80000"/>
              </a:lnSpc>
              <a:spcBef>
                <a:spcPts val="0"/>
              </a:spcBef>
              <a:spcAft>
                <a:spcPts val="0"/>
              </a:spcAft>
              <a:buSzPts val="1400"/>
              <a:buNone/>
              <a:defRPr b="1" sz="20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48" name="Google Shape;48;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40"/>
              </a:spcBef>
              <a:spcAft>
                <a:spcPts val="0"/>
              </a:spcAft>
              <a:buSzPts val="1400"/>
              <a:buNone/>
              <a:defRPr sz="3200"/>
            </a:lvl1pPr>
            <a:lvl2pPr indent="-361950" lvl="1" marL="914400" algn="l">
              <a:lnSpc>
                <a:spcPct val="100000"/>
              </a:lnSpc>
              <a:spcBef>
                <a:spcPts val="960"/>
              </a:spcBef>
              <a:spcAft>
                <a:spcPts val="0"/>
              </a:spcAft>
              <a:buSzPts val="2100"/>
              <a:buChar char="●"/>
              <a:defRPr sz="2800"/>
            </a:lvl2pPr>
            <a:lvl3pPr indent="-381000" lvl="2" marL="1371600" algn="l">
              <a:lnSpc>
                <a:spcPct val="100000"/>
              </a:lnSpc>
              <a:spcBef>
                <a:spcPts val="840"/>
              </a:spcBef>
              <a:spcAft>
                <a:spcPts val="0"/>
              </a:spcAft>
              <a:buSzPts val="2400"/>
              <a:buChar char="●"/>
              <a:defRPr sz="2400"/>
            </a:lvl3pPr>
            <a:lvl4pPr indent="-311150" lvl="3" marL="1828800" algn="l">
              <a:lnSpc>
                <a:spcPct val="100000"/>
              </a:lnSpc>
              <a:spcBef>
                <a:spcPts val="720"/>
              </a:spcBef>
              <a:spcAft>
                <a:spcPts val="0"/>
              </a:spcAft>
              <a:buSzPts val="1300"/>
              <a:buChar char="●"/>
              <a:defRPr sz="2000"/>
            </a:lvl4pPr>
            <a:lvl5pPr indent="-323850" lvl="4" marL="2286000" algn="l">
              <a:lnSpc>
                <a:spcPct val="100000"/>
              </a:lnSpc>
              <a:spcBef>
                <a:spcPts val="600"/>
              </a:spcBef>
              <a:spcAft>
                <a:spcPts val="0"/>
              </a:spcAft>
              <a:buSzPts val="1500"/>
              <a:buChar char="●"/>
              <a:defRPr sz="2000"/>
            </a:lvl5pPr>
            <a:lvl6pPr indent="-323850" lvl="5" marL="2743200" algn="l">
              <a:lnSpc>
                <a:spcPct val="100000"/>
              </a:lnSpc>
              <a:spcBef>
                <a:spcPts val="600"/>
              </a:spcBef>
              <a:spcAft>
                <a:spcPts val="0"/>
              </a:spcAft>
              <a:buSzPts val="1500"/>
              <a:buChar char="●"/>
              <a:defRPr sz="2000"/>
            </a:lvl6pPr>
            <a:lvl7pPr indent="-323850" lvl="6" marL="3200400" algn="l">
              <a:lnSpc>
                <a:spcPct val="100000"/>
              </a:lnSpc>
              <a:spcBef>
                <a:spcPts val="600"/>
              </a:spcBef>
              <a:spcAft>
                <a:spcPts val="0"/>
              </a:spcAft>
              <a:buSzPts val="1500"/>
              <a:buChar char="●"/>
              <a:defRPr sz="2000"/>
            </a:lvl7pPr>
            <a:lvl8pPr indent="-323850" lvl="7" marL="3657600" algn="l">
              <a:lnSpc>
                <a:spcPct val="100000"/>
              </a:lnSpc>
              <a:spcBef>
                <a:spcPts val="600"/>
              </a:spcBef>
              <a:spcAft>
                <a:spcPts val="0"/>
              </a:spcAft>
              <a:buSzPts val="1500"/>
              <a:buChar char="●"/>
              <a:defRPr sz="2000"/>
            </a:lvl8pPr>
            <a:lvl9pPr indent="-323850" lvl="8" marL="4114800" algn="l">
              <a:lnSpc>
                <a:spcPct val="100000"/>
              </a:lnSpc>
              <a:spcBef>
                <a:spcPts val="600"/>
              </a:spcBef>
              <a:spcAft>
                <a:spcPts val="600"/>
              </a:spcAft>
              <a:buSzPts val="1500"/>
              <a:buChar char="●"/>
              <a:defRPr sz="2000"/>
            </a:lvl9pPr>
          </a:lstStyle>
          <a:p/>
        </p:txBody>
      </p:sp>
      <p:sp>
        <p:nvSpPr>
          <p:cNvPr id="49" name="Google Shape;49;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420"/>
              </a:spcBef>
              <a:spcAft>
                <a:spcPts val="0"/>
              </a:spcAft>
              <a:buSzPts val="900"/>
              <a:buNone/>
              <a:defRPr sz="1200"/>
            </a:lvl2pPr>
            <a:lvl3pPr indent="-228600" lvl="2" marL="1371600" algn="l">
              <a:lnSpc>
                <a:spcPct val="100000"/>
              </a:lnSpc>
              <a:spcBef>
                <a:spcPts val="360"/>
              </a:spcBef>
              <a:spcAft>
                <a:spcPts val="0"/>
              </a:spcAft>
              <a:buSzPts val="1000"/>
              <a:buNone/>
              <a:defRPr sz="1000"/>
            </a:lvl3pPr>
            <a:lvl4pPr indent="-228600" lvl="3" marL="1828800" algn="l">
              <a:lnSpc>
                <a:spcPct val="100000"/>
              </a:lnSpc>
              <a:spcBef>
                <a:spcPts val="300"/>
              </a:spcBef>
              <a:spcAft>
                <a:spcPts val="0"/>
              </a:spcAft>
              <a:buSzPts val="585"/>
              <a:buNone/>
              <a:defRPr sz="900"/>
            </a:lvl4pPr>
            <a:lvl5pPr indent="-228600" lvl="4" marL="2286000" algn="l">
              <a:lnSpc>
                <a:spcPct val="100000"/>
              </a:lnSpc>
              <a:spcBef>
                <a:spcPts val="270"/>
              </a:spcBef>
              <a:spcAft>
                <a:spcPts val="0"/>
              </a:spcAft>
              <a:buSzPts val="675"/>
              <a:buNone/>
              <a:defRPr sz="900"/>
            </a:lvl5pPr>
            <a:lvl6pPr indent="-228600" lvl="5" marL="2743200" algn="l">
              <a:lnSpc>
                <a:spcPct val="100000"/>
              </a:lnSpc>
              <a:spcBef>
                <a:spcPts val="270"/>
              </a:spcBef>
              <a:spcAft>
                <a:spcPts val="0"/>
              </a:spcAft>
              <a:buSzPts val="675"/>
              <a:buNone/>
              <a:defRPr sz="900"/>
            </a:lvl6pPr>
            <a:lvl7pPr indent="-228600" lvl="6" marL="3200400" algn="l">
              <a:lnSpc>
                <a:spcPct val="100000"/>
              </a:lnSpc>
              <a:spcBef>
                <a:spcPts val="270"/>
              </a:spcBef>
              <a:spcAft>
                <a:spcPts val="0"/>
              </a:spcAft>
              <a:buSzPts val="675"/>
              <a:buNone/>
              <a:defRPr sz="900"/>
            </a:lvl7pPr>
            <a:lvl8pPr indent="-228600" lvl="7" marL="3657600" algn="l">
              <a:lnSpc>
                <a:spcPct val="100000"/>
              </a:lnSpc>
              <a:spcBef>
                <a:spcPts val="270"/>
              </a:spcBef>
              <a:spcAft>
                <a:spcPts val="0"/>
              </a:spcAft>
              <a:buSzPts val="675"/>
              <a:buNone/>
              <a:defRPr sz="900"/>
            </a:lvl8pPr>
            <a:lvl9pPr indent="-228600" lvl="8" marL="4114800" algn="l">
              <a:lnSpc>
                <a:spcPct val="100000"/>
              </a:lnSpc>
              <a:spcBef>
                <a:spcPts val="270"/>
              </a:spcBef>
              <a:spcAft>
                <a:spcPts val="270"/>
              </a:spcAft>
              <a:buSzPts val="675"/>
              <a:buNone/>
              <a:defRPr sz="900"/>
            </a:lvl9pPr>
          </a:lstStyle>
          <a:p/>
        </p:txBody>
      </p:sp>
      <p:sp>
        <p:nvSpPr>
          <p:cNvPr id="50" name="Google Shape;50;p12"/>
          <p:cNvSpPr txBox="1"/>
          <p:nvPr>
            <p:ph idx="11" type="ftr"/>
          </p:nvPr>
        </p:nvSpPr>
        <p:spPr>
          <a:xfrm>
            <a:off x="2306638" y="6408738"/>
            <a:ext cx="4078287" cy="301625"/>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1" name="Shape 51"/>
        <p:cNvGrpSpPr/>
        <p:nvPr/>
      </p:nvGrpSpPr>
      <p:grpSpPr>
        <a:xfrm>
          <a:off x="0" y="0"/>
          <a:ext cx="0" cy="0"/>
          <a:chOff x="0" y="0"/>
          <a:chExt cx="0" cy="0"/>
        </a:xfrm>
      </p:grpSpPr>
      <p:sp>
        <p:nvSpPr>
          <p:cNvPr id="52" name="Google Shape;52;p13"/>
          <p:cNvSpPr txBox="1"/>
          <p:nvPr>
            <p:ph type="title"/>
          </p:nvPr>
        </p:nvSpPr>
        <p:spPr>
          <a:xfrm>
            <a:off x="1792288" y="4800600"/>
            <a:ext cx="5486400" cy="566738"/>
          </a:xfrm>
          <a:prstGeom prst="rect">
            <a:avLst/>
          </a:prstGeom>
          <a:solidFill>
            <a:schemeClr val="dk1"/>
          </a:solidFill>
          <a:ln>
            <a:noFill/>
          </a:ln>
        </p:spPr>
        <p:txBody>
          <a:bodyPr anchorCtr="0" anchor="b" bIns="45700" lIns="91425" spcFirstLastPara="1" rIns="91425" wrap="square" tIns="45700">
            <a:noAutofit/>
          </a:bodyPr>
          <a:lstStyle>
            <a:lvl1pPr lvl="0" algn="l">
              <a:lnSpc>
                <a:spcPct val="80000"/>
              </a:lnSpc>
              <a:spcBef>
                <a:spcPts val="0"/>
              </a:spcBef>
              <a:spcAft>
                <a:spcPts val="0"/>
              </a:spcAft>
              <a:buSzPts val="1400"/>
              <a:buNone/>
              <a:defRPr b="1" sz="20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3" name="Google Shape;53;p13"/>
          <p:cNvSpPr/>
          <p:nvPr>
            <p:ph idx="2" type="pic"/>
          </p:nvPr>
        </p:nvSpPr>
        <p:spPr>
          <a:xfrm>
            <a:off x="1792288" y="612775"/>
            <a:ext cx="5486400" cy="4114800"/>
          </a:xfrm>
          <a:prstGeom prst="rect">
            <a:avLst/>
          </a:prstGeom>
          <a:noFill/>
          <a:ln>
            <a:noFill/>
          </a:ln>
        </p:spPr>
      </p:sp>
      <p:sp>
        <p:nvSpPr>
          <p:cNvPr id="54" name="Google Shape;54;p1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420"/>
              </a:spcBef>
              <a:spcAft>
                <a:spcPts val="0"/>
              </a:spcAft>
              <a:buSzPts val="900"/>
              <a:buNone/>
              <a:defRPr sz="1200"/>
            </a:lvl2pPr>
            <a:lvl3pPr indent="-228600" lvl="2" marL="1371600" algn="l">
              <a:lnSpc>
                <a:spcPct val="100000"/>
              </a:lnSpc>
              <a:spcBef>
                <a:spcPts val="360"/>
              </a:spcBef>
              <a:spcAft>
                <a:spcPts val="0"/>
              </a:spcAft>
              <a:buSzPts val="1000"/>
              <a:buNone/>
              <a:defRPr sz="1000"/>
            </a:lvl3pPr>
            <a:lvl4pPr indent="-228600" lvl="3" marL="1828800" algn="l">
              <a:lnSpc>
                <a:spcPct val="100000"/>
              </a:lnSpc>
              <a:spcBef>
                <a:spcPts val="300"/>
              </a:spcBef>
              <a:spcAft>
                <a:spcPts val="0"/>
              </a:spcAft>
              <a:buSzPts val="585"/>
              <a:buNone/>
              <a:defRPr sz="900"/>
            </a:lvl4pPr>
            <a:lvl5pPr indent="-228600" lvl="4" marL="2286000" algn="l">
              <a:lnSpc>
                <a:spcPct val="100000"/>
              </a:lnSpc>
              <a:spcBef>
                <a:spcPts val="270"/>
              </a:spcBef>
              <a:spcAft>
                <a:spcPts val="0"/>
              </a:spcAft>
              <a:buSzPts val="675"/>
              <a:buNone/>
              <a:defRPr sz="900"/>
            </a:lvl5pPr>
            <a:lvl6pPr indent="-228600" lvl="5" marL="2743200" algn="l">
              <a:lnSpc>
                <a:spcPct val="100000"/>
              </a:lnSpc>
              <a:spcBef>
                <a:spcPts val="270"/>
              </a:spcBef>
              <a:spcAft>
                <a:spcPts val="0"/>
              </a:spcAft>
              <a:buSzPts val="675"/>
              <a:buNone/>
              <a:defRPr sz="900"/>
            </a:lvl6pPr>
            <a:lvl7pPr indent="-228600" lvl="6" marL="3200400" algn="l">
              <a:lnSpc>
                <a:spcPct val="100000"/>
              </a:lnSpc>
              <a:spcBef>
                <a:spcPts val="270"/>
              </a:spcBef>
              <a:spcAft>
                <a:spcPts val="0"/>
              </a:spcAft>
              <a:buSzPts val="675"/>
              <a:buNone/>
              <a:defRPr sz="900"/>
            </a:lvl7pPr>
            <a:lvl8pPr indent="-228600" lvl="7" marL="3657600" algn="l">
              <a:lnSpc>
                <a:spcPct val="100000"/>
              </a:lnSpc>
              <a:spcBef>
                <a:spcPts val="270"/>
              </a:spcBef>
              <a:spcAft>
                <a:spcPts val="0"/>
              </a:spcAft>
              <a:buSzPts val="675"/>
              <a:buNone/>
              <a:defRPr sz="900"/>
            </a:lvl8pPr>
            <a:lvl9pPr indent="-228600" lvl="8" marL="4114800" algn="l">
              <a:lnSpc>
                <a:spcPct val="100000"/>
              </a:lnSpc>
              <a:spcBef>
                <a:spcPts val="270"/>
              </a:spcBef>
              <a:spcAft>
                <a:spcPts val="270"/>
              </a:spcAft>
              <a:buSzPts val="675"/>
              <a:buNone/>
              <a:defRPr sz="900"/>
            </a:lvl9pPr>
          </a:lstStyle>
          <a:p/>
        </p:txBody>
      </p:sp>
      <p:sp>
        <p:nvSpPr>
          <p:cNvPr id="55" name="Google Shape;55;p13"/>
          <p:cNvSpPr txBox="1"/>
          <p:nvPr>
            <p:ph idx="11" type="ftr"/>
          </p:nvPr>
        </p:nvSpPr>
        <p:spPr>
          <a:xfrm>
            <a:off x="2306638" y="6408738"/>
            <a:ext cx="4078287" cy="301625"/>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1154113" y="271463"/>
            <a:ext cx="6915150" cy="469900"/>
          </a:xfrm>
          <a:prstGeom prst="rect">
            <a:avLst/>
          </a:prstGeom>
          <a:solidFill>
            <a:schemeClr val="dk1"/>
          </a:solidFill>
          <a:ln>
            <a:noFill/>
          </a:ln>
        </p:spPr>
        <p:txBody>
          <a:bodyPr anchorCtr="0" anchor="ctr" bIns="45700" lIns="91425" spcFirstLastPara="1" rIns="91425" wrap="square" tIns="45700">
            <a:noAutofit/>
          </a:bodyPr>
          <a:lstStyle>
            <a:lvl1pPr lvl="0" marR="0" rtl="0" algn="r">
              <a:lnSpc>
                <a:spcPct val="80000"/>
              </a:lnSpc>
              <a:spcBef>
                <a:spcPts val="0"/>
              </a:spcBef>
              <a:spcAft>
                <a:spcPts val="0"/>
              </a:spcAft>
              <a:buClr>
                <a:srgbClr val="000000"/>
              </a:buClr>
              <a:buSzPts val="1400"/>
              <a:buFont typeface="Arial"/>
              <a:buNone/>
              <a:defRPr b="1" i="0" sz="1800" u="none" cap="none" strike="noStrike">
                <a:solidFill>
                  <a:schemeClr val="lt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1" i="0" sz="1800" u="none" cap="none" strike="noStrike">
                <a:solidFill>
                  <a:srgbClr val="7379A4"/>
                </a:solidFill>
                <a:latin typeface="Verdana"/>
                <a:ea typeface="Verdana"/>
                <a:cs typeface="Verdana"/>
                <a:sym typeface="Verdana"/>
              </a:defRPr>
            </a:lvl2pPr>
            <a:lvl3pPr lvl="2" marR="0" rtl="0" algn="l">
              <a:lnSpc>
                <a:spcPct val="80000"/>
              </a:lnSpc>
              <a:spcBef>
                <a:spcPts val="0"/>
              </a:spcBef>
              <a:spcAft>
                <a:spcPts val="0"/>
              </a:spcAft>
              <a:buClr>
                <a:srgbClr val="000000"/>
              </a:buClr>
              <a:buSzPts val="1400"/>
              <a:buFont typeface="Arial"/>
              <a:buNone/>
              <a:defRPr b="1" i="0" sz="1800" u="none" cap="none" strike="noStrike">
                <a:solidFill>
                  <a:srgbClr val="7379A4"/>
                </a:solidFill>
                <a:latin typeface="Verdana"/>
                <a:ea typeface="Verdana"/>
                <a:cs typeface="Verdana"/>
                <a:sym typeface="Verdana"/>
              </a:defRPr>
            </a:lvl3pPr>
            <a:lvl4pPr lvl="3" marR="0" rtl="0" algn="l">
              <a:lnSpc>
                <a:spcPct val="80000"/>
              </a:lnSpc>
              <a:spcBef>
                <a:spcPts val="0"/>
              </a:spcBef>
              <a:spcAft>
                <a:spcPts val="0"/>
              </a:spcAft>
              <a:buClr>
                <a:srgbClr val="000000"/>
              </a:buClr>
              <a:buSzPts val="1400"/>
              <a:buFont typeface="Arial"/>
              <a:buNone/>
              <a:defRPr b="1" i="0" sz="1800" u="none" cap="none" strike="noStrike">
                <a:solidFill>
                  <a:srgbClr val="7379A4"/>
                </a:solidFill>
                <a:latin typeface="Verdana"/>
                <a:ea typeface="Verdana"/>
                <a:cs typeface="Verdana"/>
                <a:sym typeface="Verdana"/>
              </a:defRPr>
            </a:lvl4pPr>
            <a:lvl5pPr lvl="4" marR="0" rtl="0" algn="l">
              <a:lnSpc>
                <a:spcPct val="80000"/>
              </a:lnSpc>
              <a:spcBef>
                <a:spcPts val="0"/>
              </a:spcBef>
              <a:spcAft>
                <a:spcPts val="0"/>
              </a:spcAft>
              <a:buClr>
                <a:srgbClr val="000000"/>
              </a:buClr>
              <a:buSzPts val="1400"/>
              <a:buFont typeface="Arial"/>
              <a:buNone/>
              <a:defRPr b="1" i="0" sz="1800" u="none" cap="none" strike="noStrike">
                <a:solidFill>
                  <a:srgbClr val="7379A4"/>
                </a:solidFill>
                <a:latin typeface="Verdana"/>
                <a:ea typeface="Verdana"/>
                <a:cs typeface="Verdana"/>
                <a:sym typeface="Verdana"/>
              </a:defRPr>
            </a:lvl5pPr>
            <a:lvl6pPr lvl="5" marR="0" rtl="0" algn="l">
              <a:lnSpc>
                <a:spcPct val="80000"/>
              </a:lnSpc>
              <a:spcBef>
                <a:spcPts val="0"/>
              </a:spcBef>
              <a:spcAft>
                <a:spcPts val="0"/>
              </a:spcAft>
              <a:buClr>
                <a:srgbClr val="000000"/>
              </a:buClr>
              <a:buSzPts val="1400"/>
              <a:buFont typeface="Arial"/>
              <a:buNone/>
              <a:defRPr b="1" i="0" sz="1800" u="none" cap="none" strike="noStrike">
                <a:solidFill>
                  <a:srgbClr val="7379A4"/>
                </a:solidFill>
                <a:latin typeface="Verdana"/>
                <a:ea typeface="Verdana"/>
                <a:cs typeface="Verdana"/>
                <a:sym typeface="Verdana"/>
              </a:defRPr>
            </a:lvl6pPr>
            <a:lvl7pPr lvl="6" marR="0" rtl="0" algn="l">
              <a:lnSpc>
                <a:spcPct val="80000"/>
              </a:lnSpc>
              <a:spcBef>
                <a:spcPts val="0"/>
              </a:spcBef>
              <a:spcAft>
                <a:spcPts val="0"/>
              </a:spcAft>
              <a:buClr>
                <a:srgbClr val="000000"/>
              </a:buClr>
              <a:buSzPts val="1400"/>
              <a:buFont typeface="Arial"/>
              <a:buNone/>
              <a:defRPr b="1" i="0" sz="1800" u="none" cap="none" strike="noStrike">
                <a:solidFill>
                  <a:srgbClr val="7379A4"/>
                </a:solidFill>
                <a:latin typeface="Verdana"/>
                <a:ea typeface="Verdana"/>
                <a:cs typeface="Verdana"/>
                <a:sym typeface="Verdana"/>
              </a:defRPr>
            </a:lvl7pPr>
            <a:lvl8pPr lvl="7" marR="0" rtl="0" algn="l">
              <a:lnSpc>
                <a:spcPct val="80000"/>
              </a:lnSpc>
              <a:spcBef>
                <a:spcPts val="0"/>
              </a:spcBef>
              <a:spcAft>
                <a:spcPts val="0"/>
              </a:spcAft>
              <a:buClr>
                <a:srgbClr val="000000"/>
              </a:buClr>
              <a:buSzPts val="1400"/>
              <a:buFont typeface="Arial"/>
              <a:buNone/>
              <a:defRPr b="1" i="0" sz="1800" u="none" cap="none" strike="noStrike">
                <a:solidFill>
                  <a:srgbClr val="7379A4"/>
                </a:solidFill>
                <a:latin typeface="Verdana"/>
                <a:ea typeface="Verdana"/>
                <a:cs typeface="Verdana"/>
                <a:sym typeface="Verdana"/>
              </a:defRPr>
            </a:lvl8pPr>
            <a:lvl9pPr lvl="8" marR="0" rtl="0" algn="l">
              <a:lnSpc>
                <a:spcPct val="80000"/>
              </a:lnSpc>
              <a:spcBef>
                <a:spcPts val="0"/>
              </a:spcBef>
              <a:spcAft>
                <a:spcPts val="0"/>
              </a:spcAft>
              <a:buClr>
                <a:srgbClr val="000000"/>
              </a:buClr>
              <a:buSzPts val="1400"/>
              <a:buFont typeface="Arial"/>
              <a:buNone/>
              <a:defRPr b="1" i="0" sz="1800" u="none" cap="none" strike="noStrike">
                <a:solidFill>
                  <a:srgbClr val="7379A4"/>
                </a:solidFill>
                <a:latin typeface="Verdana"/>
                <a:ea typeface="Verdana"/>
                <a:cs typeface="Verdana"/>
                <a:sym typeface="Verdana"/>
              </a:defRPr>
            </a:lvl9pPr>
          </a:lstStyle>
          <a:p/>
        </p:txBody>
      </p:sp>
      <p:sp>
        <p:nvSpPr>
          <p:cNvPr id="11" name="Google Shape;11;p4"/>
          <p:cNvSpPr txBox="1"/>
          <p:nvPr>
            <p:ph idx="1" type="body"/>
          </p:nvPr>
        </p:nvSpPr>
        <p:spPr>
          <a:xfrm>
            <a:off x="1188403" y="882015"/>
            <a:ext cx="6973887" cy="5245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20"/>
              </a:spcBef>
              <a:spcAft>
                <a:spcPts val="0"/>
              </a:spcAft>
              <a:buClr>
                <a:srgbClr val="000000"/>
              </a:buClr>
              <a:buSzPts val="1400"/>
              <a:buFont typeface="Arial"/>
              <a:buNone/>
              <a:defRPr b="0" i="0" sz="1100" u="none" cap="none" strike="noStrike">
                <a:solidFill>
                  <a:srgbClr val="000000"/>
                </a:solidFill>
                <a:latin typeface="Calibri"/>
                <a:ea typeface="Calibri"/>
                <a:cs typeface="Calibri"/>
                <a:sym typeface="Calibri"/>
              </a:defRPr>
            </a:lvl1pPr>
            <a:lvl2pPr indent="-280987" lvl="1" marL="914400" marR="0" rtl="0" algn="l">
              <a:lnSpc>
                <a:spcPct val="100000"/>
              </a:lnSpc>
              <a:spcBef>
                <a:spcPts val="330"/>
              </a:spcBef>
              <a:spcAft>
                <a:spcPts val="0"/>
              </a:spcAft>
              <a:buClr>
                <a:srgbClr val="7379A4"/>
              </a:buClr>
              <a:buSzPts val="825"/>
              <a:buFont typeface="Arial"/>
              <a:buChar char="●"/>
              <a:defRPr b="0" i="0" sz="1100" u="none" cap="none" strike="noStrike">
                <a:solidFill>
                  <a:schemeClr val="dk1"/>
                </a:solidFill>
                <a:latin typeface="Calibri"/>
                <a:ea typeface="Calibri"/>
                <a:cs typeface="Calibri"/>
                <a:sym typeface="Calibri"/>
              </a:defRPr>
            </a:lvl2pPr>
            <a:lvl3pPr indent="-298450" lvl="2" marL="1371600" marR="0" rtl="0" algn="l">
              <a:lnSpc>
                <a:spcPct val="100000"/>
              </a:lnSpc>
              <a:spcBef>
                <a:spcPts val="330"/>
              </a:spcBef>
              <a:spcAft>
                <a:spcPts val="0"/>
              </a:spcAft>
              <a:buClr>
                <a:srgbClr val="8C7DA7"/>
              </a:buClr>
              <a:buSzPts val="1100"/>
              <a:buFont typeface="Arial"/>
              <a:buChar char="●"/>
              <a:defRPr b="0" i="0" sz="1100" u="none" cap="none" strike="noStrike">
                <a:solidFill>
                  <a:schemeClr val="dk1"/>
                </a:solidFill>
                <a:latin typeface="Calibri"/>
                <a:ea typeface="Calibri"/>
                <a:cs typeface="Calibri"/>
                <a:sym typeface="Calibri"/>
              </a:defRPr>
            </a:lvl3pPr>
            <a:lvl4pPr indent="-274002" lvl="3" marL="1828800" marR="0" rtl="0" algn="l">
              <a:lnSpc>
                <a:spcPct val="100000"/>
              </a:lnSpc>
              <a:spcBef>
                <a:spcPts val="330"/>
              </a:spcBef>
              <a:spcAft>
                <a:spcPts val="0"/>
              </a:spcAft>
              <a:buClr>
                <a:srgbClr val="7E9CC0"/>
              </a:buClr>
              <a:buSzPts val="715"/>
              <a:buFont typeface="Arial"/>
              <a:buChar char="●"/>
              <a:defRPr b="0" i="0" sz="1100" u="none" cap="none" strike="noStrike">
                <a:solidFill>
                  <a:schemeClr val="dk1"/>
                </a:solidFill>
                <a:latin typeface="Calibri"/>
                <a:ea typeface="Calibri"/>
                <a:cs typeface="Calibri"/>
                <a:sym typeface="Calibri"/>
              </a:defRPr>
            </a:lvl4pPr>
            <a:lvl5pPr indent="-280987" lvl="4" marL="2286000" marR="0" rtl="0" algn="l">
              <a:lnSpc>
                <a:spcPct val="100000"/>
              </a:lnSpc>
              <a:spcBef>
                <a:spcPts val="330"/>
              </a:spcBef>
              <a:spcAft>
                <a:spcPts val="0"/>
              </a:spcAft>
              <a:buClr>
                <a:srgbClr val="90AFB7"/>
              </a:buClr>
              <a:buSzPts val="825"/>
              <a:buFont typeface="Arial"/>
              <a:buChar char="●"/>
              <a:defRPr b="0" i="0" sz="1100" u="none" cap="none" strike="noStrike">
                <a:solidFill>
                  <a:schemeClr val="dk1"/>
                </a:solidFill>
                <a:latin typeface="Calibri"/>
                <a:ea typeface="Calibri"/>
                <a:cs typeface="Calibri"/>
                <a:sym typeface="Calibri"/>
              </a:defRPr>
            </a:lvl5pPr>
            <a:lvl6pPr indent="-280987" lvl="5" marL="2743200" marR="0" rtl="0" algn="l">
              <a:lnSpc>
                <a:spcPct val="100000"/>
              </a:lnSpc>
              <a:spcBef>
                <a:spcPts val="330"/>
              </a:spcBef>
              <a:spcAft>
                <a:spcPts val="0"/>
              </a:spcAft>
              <a:buClr>
                <a:srgbClr val="90AFB7"/>
              </a:buClr>
              <a:buSzPts val="825"/>
              <a:buFont typeface="Arial"/>
              <a:buChar char="●"/>
              <a:defRPr b="0" i="0" sz="1100" u="none" cap="none" strike="noStrike">
                <a:solidFill>
                  <a:schemeClr val="dk1"/>
                </a:solidFill>
                <a:latin typeface="Calibri"/>
                <a:ea typeface="Calibri"/>
                <a:cs typeface="Calibri"/>
                <a:sym typeface="Calibri"/>
              </a:defRPr>
            </a:lvl6pPr>
            <a:lvl7pPr indent="-280987" lvl="6" marL="3200400" marR="0" rtl="0" algn="l">
              <a:lnSpc>
                <a:spcPct val="100000"/>
              </a:lnSpc>
              <a:spcBef>
                <a:spcPts val="330"/>
              </a:spcBef>
              <a:spcAft>
                <a:spcPts val="0"/>
              </a:spcAft>
              <a:buClr>
                <a:srgbClr val="90AFB7"/>
              </a:buClr>
              <a:buSzPts val="825"/>
              <a:buFont typeface="Arial"/>
              <a:buChar char="●"/>
              <a:defRPr b="0" i="0" sz="1100" u="none" cap="none" strike="noStrike">
                <a:solidFill>
                  <a:schemeClr val="dk1"/>
                </a:solidFill>
                <a:latin typeface="Calibri"/>
                <a:ea typeface="Calibri"/>
                <a:cs typeface="Calibri"/>
                <a:sym typeface="Calibri"/>
              </a:defRPr>
            </a:lvl7pPr>
            <a:lvl8pPr indent="-280987" lvl="7" marL="3657600" marR="0" rtl="0" algn="l">
              <a:lnSpc>
                <a:spcPct val="100000"/>
              </a:lnSpc>
              <a:spcBef>
                <a:spcPts val="330"/>
              </a:spcBef>
              <a:spcAft>
                <a:spcPts val="0"/>
              </a:spcAft>
              <a:buClr>
                <a:srgbClr val="90AFB7"/>
              </a:buClr>
              <a:buSzPts val="825"/>
              <a:buFont typeface="Arial"/>
              <a:buChar char="●"/>
              <a:defRPr b="0" i="0" sz="1100" u="none" cap="none" strike="noStrike">
                <a:solidFill>
                  <a:schemeClr val="dk1"/>
                </a:solidFill>
                <a:latin typeface="Calibri"/>
                <a:ea typeface="Calibri"/>
                <a:cs typeface="Calibri"/>
                <a:sym typeface="Calibri"/>
              </a:defRPr>
            </a:lvl8pPr>
            <a:lvl9pPr indent="-280987" lvl="8" marL="4114800" marR="0" rtl="0" algn="l">
              <a:lnSpc>
                <a:spcPct val="100000"/>
              </a:lnSpc>
              <a:spcBef>
                <a:spcPts val="330"/>
              </a:spcBef>
              <a:spcAft>
                <a:spcPts val="330"/>
              </a:spcAft>
              <a:buClr>
                <a:srgbClr val="90AFB7"/>
              </a:buClr>
              <a:buSzPts val="825"/>
              <a:buFont typeface="Arial"/>
              <a:buChar char="●"/>
              <a:defRPr b="0" i="0" sz="1100" u="none" cap="none" strike="noStrike">
                <a:solidFill>
                  <a:schemeClr val="dk1"/>
                </a:solidFill>
                <a:latin typeface="Calibri"/>
                <a:ea typeface="Calibri"/>
                <a:cs typeface="Calibri"/>
                <a:sym typeface="Calibri"/>
              </a:defRPr>
            </a:lvl9pPr>
          </a:lstStyle>
          <a:p/>
        </p:txBody>
      </p:sp>
      <p:sp>
        <p:nvSpPr>
          <p:cNvPr id="12" name="Google Shape;12;p4"/>
          <p:cNvSpPr txBox="1"/>
          <p:nvPr>
            <p:ph idx="11" type="ftr"/>
          </p:nvPr>
        </p:nvSpPr>
        <p:spPr>
          <a:xfrm>
            <a:off x="2306638" y="6408738"/>
            <a:ext cx="4078287" cy="3016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cxnSp>
        <p:nvCxnSpPr>
          <p:cNvPr id="13" name="Google Shape;13;p4"/>
          <p:cNvCxnSpPr/>
          <p:nvPr/>
        </p:nvCxnSpPr>
        <p:spPr>
          <a:xfrm>
            <a:off x="309563" y="728663"/>
            <a:ext cx="8377237" cy="0"/>
          </a:xfrm>
          <a:prstGeom prst="straightConnector1">
            <a:avLst/>
          </a:prstGeom>
          <a:noFill/>
          <a:ln cap="flat" cmpd="sng" w="28575">
            <a:solidFill>
              <a:srgbClr val="0000FF"/>
            </a:solidFill>
            <a:prstDash val="solid"/>
            <a:round/>
            <a:headEnd len="sm" w="sm" type="none"/>
            <a:tailEnd len="sm" w="sm" type="none"/>
          </a:ln>
        </p:spPr>
      </p:cxnSp>
      <p:sp>
        <p:nvSpPr>
          <p:cNvPr id="14" name="Google Shape;14;p4"/>
          <p:cNvSpPr/>
          <p:nvPr/>
        </p:nvSpPr>
        <p:spPr>
          <a:xfrm>
            <a:off x="4114800" y="3214688"/>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 name="Google Shape;15;p4"/>
          <p:cNvSpPr txBox="1"/>
          <p:nvPr/>
        </p:nvSpPr>
        <p:spPr>
          <a:xfrm>
            <a:off x="201613" y="6253163"/>
            <a:ext cx="1109662" cy="260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6" name="Google Shape;16;p4"/>
          <p:cNvSpPr txBox="1"/>
          <p:nvPr/>
        </p:nvSpPr>
        <p:spPr>
          <a:xfrm>
            <a:off x="5205413" y="6248400"/>
            <a:ext cx="2274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7" name="Google Shape;17;p4"/>
          <p:cNvCxnSpPr/>
          <p:nvPr/>
        </p:nvCxnSpPr>
        <p:spPr>
          <a:xfrm>
            <a:off x="461963" y="6267450"/>
            <a:ext cx="8377237" cy="0"/>
          </a:xfrm>
          <a:prstGeom prst="straightConnector1">
            <a:avLst/>
          </a:prstGeom>
          <a:noFill/>
          <a:ln cap="flat" cmpd="sng" w="9525">
            <a:solidFill>
              <a:schemeClr val="dk1"/>
            </a:solidFill>
            <a:prstDash val="solid"/>
            <a:round/>
            <a:headEnd len="sm" w="sm" type="none"/>
            <a:tailEnd len="sm" w="sm" type="none"/>
          </a:ln>
        </p:spPr>
      </p:cxnSp>
      <p:sp>
        <p:nvSpPr>
          <p:cNvPr id="18" name="Google Shape;18;p4"/>
          <p:cNvSpPr/>
          <p:nvPr/>
        </p:nvSpPr>
        <p:spPr>
          <a:xfrm>
            <a:off x="3771900" y="3200400"/>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 name="Google Shape;19;p4"/>
          <p:cNvSpPr txBox="1"/>
          <p:nvPr/>
        </p:nvSpPr>
        <p:spPr>
          <a:xfrm>
            <a:off x="1843088" y="6415088"/>
            <a:ext cx="2932112" cy="2143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hyperlink" Target="about:bla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sebastianraschka.com/faq/docs/closed-form-vs-gd.html"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sebastianraschka.com/faq/docs/closed-form-vs-gd.html" TargetMode="Externa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sebastianraschka.com/faq/docs/closed-form-vs-gd.html" TargetMode="Externa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sebastianraschka.com/faq/docs/closed-form-vs-gd.html" TargetMode="Externa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sebastianraschka.com/faq/docs/closed-form-vs-gd.html" TargetMode="Externa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towardsdatascience.com/batch-mini-batch-stochastic-gradient-descent-7a62ecba642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hyperlink" Target="https://datascience.stackexchange.com/questions/44703/how-does-gradient-descent-and-backpropagation-work-togeth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hyperlink" Target="about:blank"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hyperlink" Target="about:blank" TargetMode="Externa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hyperlink" Target="https://medium.com/datathings/neural-networks-and-backpropagation-explained-in-a-simple-way-f540a3611f5e" TargetMode="Externa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about:blank" TargetMode="Externa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p:nvPr/>
        </p:nvSpPr>
        <p:spPr>
          <a:xfrm>
            <a:off x="1150166" y="1413313"/>
            <a:ext cx="7029450" cy="15379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lang="en-US" sz="5400">
                <a:solidFill>
                  <a:srgbClr val="E30000"/>
                </a:solidFill>
                <a:latin typeface="Verdana"/>
                <a:ea typeface="Verdana"/>
                <a:cs typeface="Verdana"/>
                <a:sym typeface="Verdana"/>
              </a:rPr>
              <a:t>The Mathematics of Deep Learning </a:t>
            </a:r>
            <a:endParaRPr b="1" sz="5400">
              <a:solidFill>
                <a:srgbClr val="E30000"/>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2000"/>
              <a:buFont typeface="Arial"/>
              <a:buNone/>
            </a:pPr>
            <a:r>
              <a:rPr b="1" lang="en-US" sz="2000">
                <a:solidFill>
                  <a:srgbClr val="0000FF"/>
                </a:solidFill>
                <a:latin typeface="Verdana"/>
                <a:ea typeface="Verdana"/>
                <a:cs typeface="Verdana"/>
                <a:sym typeface="Verdana"/>
              </a:rPr>
              <a:t>By</a:t>
            </a:r>
            <a:endParaRPr b="1" sz="2000">
              <a:solidFill>
                <a:srgbClr val="0000FF"/>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2000"/>
              <a:buFont typeface="Arial"/>
              <a:buNone/>
            </a:pPr>
            <a:r>
              <a:rPr b="1" lang="en-US" sz="2000">
                <a:solidFill>
                  <a:srgbClr val="0000FF"/>
                </a:solidFill>
                <a:latin typeface="Verdana"/>
                <a:ea typeface="Verdana"/>
                <a:cs typeface="Verdana"/>
                <a:sym typeface="Verdana"/>
              </a:rPr>
              <a:t>Ajit Jaokar</a:t>
            </a:r>
            <a:endParaRPr b="1" sz="2000">
              <a:solidFill>
                <a:srgbClr val="0000FF"/>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0000FF"/>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1a48a21aeb_0_60"/>
          <p:cNvSpPr txBox="1"/>
          <p:nvPr/>
        </p:nvSpPr>
        <p:spPr>
          <a:xfrm>
            <a:off x="306027" y="934471"/>
            <a:ext cx="7650600" cy="291000"/>
          </a:xfrm>
          <a:prstGeom prst="rect">
            <a:avLst/>
          </a:prstGeom>
          <a:noFill/>
          <a:ln>
            <a:noFill/>
          </a:ln>
        </p:spPr>
        <p:txBody>
          <a:bodyPr anchorCtr="0" anchor="t" bIns="43175" lIns="86375" spcFirstLastPara="1" rIns="86375" wrap="square" tIns="43175">
            <a:spAutoFit/>
          </a:bodyPr>
          <a:lstStyle/>
          <a:p>
            <a:pPr indent="0" lvl="0" marL="0" marR="0" rtl="0" algn="just">
              <a:lnSpc>
                <a:spcPct val="150000"/>
              </a:lnSpc>
              <a:spcBef>
                <a:spcPts val="0"/>
              </a:spcBef>
              <a:spcAft>
                <a:spcPts val="0"/>
              </a:spcAft>
              <a:buNone/>
            </a:pPr>
            <a:r>
              <a:rPr lang="en-US" sz="1323">
                <a:solidFill>
                  <a:srgbClr val="C00000"/>
                </a:solidFill>
                <a:latin typeface="Verdana"/>
                <a:ea typeface="Verdana"/>
                <a:cs typeface="Verdana"/>
                <a:sym typeface="Verdana"/>
              </a:rPr>
              <a:t>https://www.tensorflow.org/get_started/mnist/beginners</a:t>
            </a:r>
            <a:endParaRPr/>
          </a:p>
        </p:txBody>
      </p:sp>
      <p:pic>
        <p:nvPicPr>
          <p:cNvPr id="128" name="Google Shape;128;g11a48a21aeb_0_60"/>
          <p:cNvPicPr preferRelativeResize="0"/>
          <p:nvPr/>
        </p:nvPicPr>
        <p:blipFill rotWithShape="1">
          <a:blip r:embed="rId3">
            <a:alphaModFix/>
          </a:blip>
          <a:srcRect b="0" l="0" r="0" t="0"/>
          <a:stretch/>
        </p:blipFill>
        <p:spPr>
          <a:xfrm>
            <a:off x="526546" y="1657535"/>
            <a:ext cx="7389908" cy="3699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g11a48a21aeb_0_63"/>
          <p:cNvPicPr preferRelativeResize="0"/>
          <p:nvPr/>
        </p:nvPicPr>
        <p:blipFill rotWithShape="1">
          <a:blip r:embed="rId3">
            <a:alphaModFix/>
          </a:blip>
          <a:srcRect b="0" l="0" r="0" t="0"/>
          <a:stretch/>
        </p:blipFill>
        <p:spPr>
          <a:xfrm>
            <a:off x="584623" y="1118237"/>
            <a:ext cx="7236637" cy="3982852"/>
          </a:xfrm>
          <a:prstGeom prst="rect">
            <a:avLst/>
          </a:prstGeom>
          <a:noFill/>
          <a:ln>
            <a:noFill/>
          </a:ln>
        </p:spPr>
      </p:pic>
      <p:sp>
        <p:nvSpPr>
          <p:cNvPr id="134" name="Google Shape;134;g11a48a21aeb_0_63"/>
          <p:cNvSpPr/>
          <p:nvPr/>
        </p:nvSpPr>
        <p:spPr>
          <a:xfrm>
            <a:off x="404503" y="5090509"/>
            <a:ext cx="7763700" cy="3303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lang="en-US" sz="1512" u="sng">
                <a:solidFill>
                  <a:srgbClr val="0000FF"/>
                </a:solidFill>
                <a:latin typeface="Calibri"/>
                <a:ea typeface="Calibri"/>
                <a:cs typeface="Calibri"/>
                <a:sym typeface="Calibri"/>
                <a:hlinkClick r:id="rId4">
                  <a:extLst>
                    <a:ext uri="{A12FA001-AC4F-418D-AE19-62706E023703}">
                      <ahyp:hlinkClr val="tx"/>
                    </a:ext>
                  </a:extLst>
                </a:hlinkClick>
              </a:rPr>
              <a:t>https://www.mathsisfun.com/algebra/matrix-multiplying.html</a:t>
            </a:r>
            <a:r>
              <a:rPr lang="en-US" sz="1512">
                <a:solidFill>
                  <a:srgbClr val="0000FF"/>
                </a:solidFill>
                <a:latin typeface="Calibri"/>
                <a:ea typeface="Calibri"/>
                <a:cs typeface="Calibri"/>
                <a:sym typeface="Calibri"/>
              </a:rPr>
              <a:t> </a:t>
            </a:r>
            <a:endParaRPr sz="1512">
              <a:solidFill>
                <a:srgbClr val="0000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g11a48a21aeb_0_66"/>
          <p:cNvPicPr preferRelativeResize="0"/>
          <p:nvPr/>
        </p:nvPicPr>
        <p:blipFill rotWithShape="1">
          <a:blip r:embed="rId3">
            <a:alphaModFix/>
          </a:blip>
          <a:srcRect b="0" l="0" r="0" t="0"/>
          <a:stretch/>
        </p:blipFill>
        <p:spPr>
          <a:xfrm>
            <a:off x="1381322" y="1070084"/>
            <a:ext cx="5402277" cy="4152966"/>
          </a:xfrm>
          <a:prstGeom prst="rect">
            <a:avLst/>
          </a:prstGeom>
          <a:noFill/>
          <a:ln>
            <a:noFill/>
          </a:ln>
        </p:spPr>
      </p:pic>
      <p:sp>
        <p:nvSpPr>
          <p:cNvPr id="140" name="Google Shape;140;g11a48a21aeb_0_66"/>
          <p:cNvSpPr txBox="1"/>
          <p:nvPr/>
        </p:nvSpPr>
        <p:spPr>
          <a:xfrm>
            <a:off x="3465005" y="3363486"/>
            <a:ext cx="4800300" cy="26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34">
                <a:solidFill>
                  <a:srgbClr val="000000"/>
                </a:solidFill>
                <a:latin typeface="Verdana"/>
                <a:ea typeface="Verdana"/>
                <a:cs typeface="Verdana"/>
                <a:sym typeface="Verdana"/>
              </a:rPr>
              <a:t> </a:t>
            </a:r>
            <a:endParaRPr sz="1607">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11a48a21aeb_0_69"/>
          <p:cNvPicPr preferRelativeResize="0"/>
          <p:nvPr/>
        </p:nvPicPr>
        <p:blipFill rotWithShape="1">
          <a:blip r:embed="rId3">
            <a:alphaModFix/>
          </a:blip>
          <a:srcRect b="0" l="0" r="0" t="0"/>
          <a:stretch/>
        </p:blipFill>
        <p:spPr>
          <a:xfrm>
            <a:off x="1221107" y="990276"/>
            <a:ext cx="5722105" cy="4148766"/>
          </a:xfrm>
          <a:prstGeom prst="rect">
            <a:avLst/>
          </a:prstGeom>
          <a:noFill/>
          <a:ln>
            <a:noFill/>
          </a:ln>
        </p:spPr>
      </p:pic>
      <p:sp>
        <p:nvSpPr>
          <p:cNvPr id="146" name="Google Shape;146;g11a48a21aeb_0_69"/>
          <p:cNvSpPr txBox="1"/>
          <p:nvPr/>
        </p:nvSpPr>
        <p:spPr>
          <a:xfrm>
            <a:off x="2250798" y="4266565"/>
            <a:ext cx="4800300" cy="26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34">
                <a:solidFill>
                  <a:srgbClr val="000000"/>
                </a:solidFill>
                <a:latin typeface="Verdana"/>
                <a:ea typeface="Verdana"/>
                <a:cs typeface="Verdana"/>
                <a:sym typeface="Verdana"/>
              </a:rPr>
              <a:t> </a:t>
            </a:r>
            <a:endParaRPr sz="1607">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1a48a21aeb_0_72"/>
          <p:cNvSpPr/>
          <p:nvPr/>
        </p:nvSpPr>
        <p:spPr>
          <a:xfrm>
            <a:off x="367291" y="1122078"/>
            <a:ext cx="7651500" cy="4750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701">
                <a:solidFill>
                  <a:srgbClr val="0000FF"/>
                </a:solidFill>
                <a:latin typeface="Verdana"/>
                <a:ea typeface="Verdana"/>
                <a:cs typeface="Verdana"/>
                <a:sym typeface="Verdana"/>
              </a:rPr>
              <a:t>From a mathematical perspective, </a:t>
            </a:r>
            <a:r>
              <a:rPr b="1" i="1" lang="en-US" sz="1701">
                <a:solidFill>
                  <a:srgbClr val="FF0000"/>
                </a:solidFill>
                <a:latin typeface="Verdana"/>
                <a:ea typeface="Verdana"/>
                <a:cs typeface="Verdana"/>
                <a:sym typeface="Verdana"/>
              </a:rPr>
              <a:t>“Convolutional networks are simply neural networks that use convolution in place of general matrix multiplication in at least one of their layers."  </a:t>
            </a:r>
            <a:r>
              <a:rPr lang="en-US" sz="1701">
                <a:solidFill>
                  <a:srgbClr val="0000FF"/>
                </a:solidFill>
                <a:latin typeface="Verdana"/>
                <a:ea typeface="Verdana"/>
                <a:cs typeface="Verdana"/>
                <a:sym typeface="Verdana"/>
              </a:rPr>
              <a:t>(reference Bengio – Goodfellow) i.e. instead of doing </a:t>
            </a:r>
            <a:r>
              <a:rPr lang="en-US" sz="1701">
                <a:solidFill>
                  <a:srgbClr val="FF0000"/>
                </a:solidFill>
                <a:latin typeface="Verdana"/>
                <a:ea typeface="Verdana"/>
                <a:cs typeface="Verdana"/>
                <a:sym typeface="Verdana"/>
              </a:rPr>
              <a:t>matrix-matrix</a:t>
            </a:r>
            <a:r>
              <a:rPr lang="en-US" sz="1701">
                <a:solidFill>
                  <a:srgbClr val="0000FF"/>
                </a:solidFill>
                <a:latin typeface="Verdana"/>
                <a:ea typeface="Verdana"/>
                <a:cs typeface="Verdana"/>
                <a:sym typeface="Verdana"/>
              </a:rPr>
              <a:t> multiplication between two layers, the </a:t>
            </a:r>
            <a:r>
              <a:rPr lang="en-US" sz="1701">
                <a:solidFill>
                  <a:srgbClr val="FF0000"/>
                </a:solidFill>
                <a:latin typeface="Verdana"/>
                <a:ea typeface="Verdana"/>
                <a:cs typeface="Verdana"/>
                <a:sym typeface="Verdana"/>
              </a:rPr>
              <a:t>convolution operation </a:t>
            </a:r>
            <a:r>
              <a:rPr lang="en-US" sz="1701">
                <a:solidFill>
                  <a:srgbClr val="0000FF"/>
                </a:solidFill>
                <a:latin typeface="Verdana"/>
                <a:ea typeface="Verdana"/>
                <a:cs typeface="Verdana"/>
                <a:sym typeface="Verdana"/>
              </a:rPr>
              <a:t>can be understood as a "kernel" or "filter" (a small matrix, e.g., 3x3) that slides over an input feature space (e.g., image, or the hidden layer units). Here, one sliding step does an element-wise multiplication between the "kernel" (e.g., 3x3) and an, e.g. 3x3 image patch resulting in an 3x3 output, which is summed up to a single number. This is repeated by sliding over the image then to obtain an output "image".</a:t>
            </a:r>
            <a:endParaRPr sz="1512">
              <a:solidFill>
                <a:srgbClr val="0000FF"/>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1a48a21aeb_0_75"/>
          <p:cNvSpPr txBox="1"/>
          <p:nvPr/>
        </p:nvSpPr>
        <p:spPr>
          <a:xfrm>
            <a:off x="2361208" y="4280367"/>
            <a:ext cx="4800300" cy="26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34">
                <a:solidFill>
                  <a:srgbClr val="000000"/>
                </a:solidFill>
                <a:latin typeface="Verdana"/>
                <a:ea typeface="Verdana"/>
                <a:cs typeface="Verdana"/>
                <a:sym typeface="Verdana"/>
              </a:rPr>
              <a:t> </a:t>
            </a:r>
            <a:endParaRPr sz="1607">
              <a:solidFill>
                <a:srgbClr val="000000"/>
              </a:solidFill>
              <a:latin typeface="Calibri"/>
              <a:ea typeface="Calibri"/>
              <a:cs typeface="Calibri"/>
              <a:sym typeface="Calibri"/>
            </a:endParaRPr>
          </a:p>
        </p:txBody>
      </p:sp>
      <p:pic>
        <p:nvPicPr>
          <p:cNvPr id="157" name="Google Shape;157;g11a48a21aeb_0_75"/>
          <p:cNvPicPr preferRelativeResize="0"/>
          <p:nvPr/>
        </p:nvPicPr>
        <p:blipFill rotWithShape="1">
          <a:blip r:embed="rId3">
            <a:alphaModFix/>
          </a:blip>
          <a:srcRect b="0" l="0" r="0" t="0"/>
          <a:stretch/>
        </p:blipFill>
        <p:spPr>
          <a:xfrm>
            <a:off x="653603" y="1142765"/>
            <a:ext cx="6424457" cy="1758272"/>
          </a:xfrm>
          <a:prstGeom prst="rect">
            <a:avLst/>
          </a:prstGeom>
          <a:noFill/>
          <a:ln>
            <a:noFill/>
          </a:ln>
        </p:spPr>
      </p:pic>
      <p:sp>
        <p:nvSpPr>
          <p:cNvPr id="158" name="Google Shape;158;g11a48a21aeb_0_75"/>
          <p:cNvSpPr txBox="1"/>
          <p:nvPr/>
        </p:nvSpPr>
        <p:spPr>
          <a:xfrm>
            <a:off x="825579" y="3799486"/>
            <a:ext cx="6692400" cy="33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7">
                <a:solidFill>
                  <a:srgbClr val="0000FF"/>
                </a:solidFill>
                <a:latin typeface="Calibri"/>
                <a:ea typeface="Calibri"/>
                <a:cs typeface="Calibri"/>
                <a:sym typeface="Calibri"/>
              </a:rPr>
              <a:t>(40*0)+(42*1)+(46*0) + (46*0)+(50*0)+(55*0) + (52*0)+(56*0)+(58*0) = 42</a:t>
            </a:r>
            <a:endParaRPr/>
          </a:p>
        </p:txBody>
      </p:sp>
      <p:sp>
        <p:nvSpPr>
          <p:cNvPr id="159" name="Google Shape;159;g11a48a21aeb_0_75"/>
          <p:cNvSpPr txBox="1"/>
          <p:nvPr/>
        </p:nvSpPr>
        <p:spPr>
          <a:xfrm>
            <a:off x="825579" y="4820726"/>
            <a:ext cx="7111800" cy="33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7">
                <a:solidFill>
                  <a:srgbClr val="0000FF"/>
                </a:solidFill>
                <a:latin typeface="Calibri"/>
                <a:ea typeface="Calibri"/>
                <a:cs typeface="Calibri"/>
                <a:sym typeface="Calibri"/>
              </a:rPr>
              <a:t>https://docs.gimp.org/2.8/en/plug-in-convmatrix.html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1a48a21aeb_0_78"/>
          <p:cNvSpPr txBox="1"/>
          <p:nvPr/>
        </p:nvSpPr>
        <p:spPr>
          <a:xfrm>
            <a:off x="932180" y="1073150"/>
            <a:ext cx="67755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Equation of a straight line …</a:t>
            </a:r>
            <a:endParaRPr/>
          </a:p>
        </p:txBody>
      </p:sp>
      <p:pic>
        <p:nvPicPr>
          <p:cNvPr id="165" name="Google Shape;165;g11a48a21aeb_0_78"/>
          <p:cNvPicPr preferRelativeResize="0"/>
          <p:nvPr/>
        </p:nvPicPr>
        <p:blipFill rotWithShape="1">
          <a:blip r:embed="rId3">
            <a:alphaModFix/>
          </a:blip>
          <a:srcRect b="0" l="0" r="0" t="0"/>
          <a:stretch/>
        </p:blipFill>
        <p:spPr>
          <a:xfrm>
            <a:off x="1883410" y="1795145"/>
            <a:ext cx="4873625" cy="37553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1a48a21aeb_0_81"/>
          <p:cNvSpPr txBox="1"/>
          <p:nvPr/>
        </p:nvSpPr>
        <p:spPr>
          <a:xfrm>
            <a:off x="225425" y="4980305"/>
            <a:ext cx="81750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400">
                <a:solidFill>
                  <a:srgbClr val="0000FF"/>
                </a:solidFill>
                <a:latin typeface="Verdana"/>
                <a:ea typeface="Verdana"/>
                <a:cs typeface="Verdana"/>
                <a:sym typeface="Verdana"/>
              </a:rPr>
              <a:t>Image Credits: http://wiki.engageeducation.org.au/further-maths/data-analysis/resi...</a:t>
            </a:r>
            <a:endParaRPr/>
          </a:p>
        </p:txBody>
      </p:sp>
      <p:pic>
        <p:nvPicPr>
          <p:cNvPr id="171" name="Google Shape;171;g11a48a21aeb_0_81"/>
          <p:cNvPicPr preferRelativeResize="0"/>
          <p:nvPr/>
        </p:nvPicPr>
        <p:blipFill rotWithShape="1">
          <a:blip r:embed="rId3">
            <a:alphaModFix/>
          </a:blip>
          <a:srcRect b="0" l="0" r="0" t="0"/>
          <a:stretch/>
        </p:blipFill>
        <p:spPr>
          <a:xfrm>
            <a:off x="1563370" y="1183005"/>
            <a:ext cx="4869815" cy="36175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a48a21aeb_0_84"/>
          <p:cNvSpPr txBox="1"/>
          <p:nvPr/>
        </p:nvSpPr>
        <p:spPr>
          <a:xfrm>
            <a:off x="932180" y="1027430"/>
            <a:ext cx="6775500" cy="1200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To define and measure the error of our model we define the cost function as the sum of the squares of the residuals. The cost function is denoted by</a:t>
            </a:r>
            <a:endParaRPr/>
          </a:p>
        </p:txBody>
      </p:sp>
      <p:sp>
        <p:nvSpPr>
          <p:cNvPr id="177" name="Google Shape;177;g11a48a21aeb_0_84"/>
          <p:cNvSpPr txBox="1"/>
          <p:nvPr/>
        </p:nvSpPr>
        <p:spPr>
          <a:xfrm>
            <a:off x="932815" y="4582160"/>
            <a:ext cx="6775500" cy="7851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Multiple linear regression can be illustrated in the commonly used </a:t>
            </a:r>
            <a:r>
              <a:rPr lang="en-US" sz="1800">
                <a:solidFill>
                  <a:srgbClr val="FF0000"/>
                </a:solidFill>
                <a:latin typeface="Verdana"/>
                <a:ea typeface="Verdana"/>
                <a:cs typeface="Verdana"/>
                <a:sym typeface="Verdana"/>
              </a:rPr>
              <a:t>Boston Housing Dataset</a:t>
            </a:r>
            <a:endParaRPr/>
          </a:p>
        </p:txBody>
      </p:sp>
      <p:pic>
        <p:nvPicPr>
          <p:cNvPr id="178" name="Google Shape;178;g11a48a21aeb_0_84"/>
          <p:cNvPicPr preferRelativeResize="0"/>
          <p:nvPr/>
        </p:nvPicPr>
        <p:blipFill rotWithShape="1">
          <a:blip r:embed="rId3">
            <a:alphaModFix/>
          </a:blip>
          <a:srcRect b="0" l="0" r="0" t="0"/>
          <a:stretch/>
        </p:blipFill>
        <p:spPr>
          <a:xfrm>
            <a:off x="2404110" y="2639695"/>
            <a:ext cx="3832225" cy="1005205"/>
          </a:xfrm>
          <a:prstGeom prst="rect">
            <a:avLst/>
          </a:prstGeom>
          <a:noFill/>
          <a:ln>
            <a:noFill/>
          </a:ln>
        </p:spPr>
      </p:pic>
      <p:sp>
        <p:nvSpPr>
          <p:cNvPr id="179" name="Google Shape;179;g11a48a21aeb_0_84"/>
          <p:cNvSpPr txBox="1"/>
          <p:nvPr/>
        </p:nvSpPr>
        <p:spPr>
          <a:xfrm>
            <a:off x="344170" y="3644900"/>
            <a:ext cx="79533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400">
                <a:solidFill>
                  <a:srgbClr val="0000FF"/>
                </a:solidFill>
                <a:latin typeface="Verdana"/>
                <a:ea typeface="Verdana"/>
                <a:cs typeface="Verdana"/>
                <a:sym typeface="Verdana"/>
              </a:rPr>
              <a:t>Credits: http://www.wbur.org/radioboston/2013/09/18/bostons-housing-challenge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a48a21aeb_0_87"/>
          <p:cNvSpPr txBox="1"/>
          <p:nvPr/>
        </p:nvSpPr>
        <p:spPr>
          <a:xfrm>
            <a:off x="932815" y="1458595"/>
            <a:ext cx="6775500" cy="2862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One final aspect of the model we can infer is – MLP (Deep Learning) is an example of a </a:t>
            </a:r>
            <a:r>
              <a:rPr lang="en-US" sz="1800">
                <a:solidFill>
                  <a:srgbClr val="FF0000"/>
                </a:solidFill>
                <a:latin typeface="Verdana"/>
                <a:ea typeface="Verdana"/>
                <a:cs typeface="Verdana"/>
                <a:sym typeface="Verdana"/>
              </a:rPr>
              <a:t>highly parameterized model.</a:t>
            </a:r>
            <a:r>
              <a:rPr lang="en-US" sz="1800">
                <a:solidFill>
                  <a:srgbClr val="0000FF"/>
                </a:solidFill>
                <a:latin typeface="Verdana"/>
                <a:ea typeface="Verdana"/>
                <a:cs typeface="Verdana"/>
                <a:sym typeface="Verdana"/>
              </a:rPr>
              <a:t> Considering our example of finding the price of a house based on a set of features, for the equation y = mx + c, </a:t>
            </a:r>
            <a:r>
              <a:rPr lang="en-US" sz="1800">
                <a:solidFill>
                  <a:srgbClr val="FF0000"/>
                </a:solidFill>
                <a:latin typeface="Verdana"/>
                <a:ea typeface="Verdana"/>
                <a:cs typeface="Verdana"/>
                <a:sym typeface="Verdana"/>
              </a:rPr>
              <a:t>the quantities m and c are called the parameters</a:t>
            </a:r>
            <a:r>
              <a:rPr lang="en-US" sz="1800">
                <a:solidFill>
                  <a:srgbClr val="0000FF"/>
                </a:solidFill>
                <a:latin typeface="Verdana"/>
                <a:ea typeface="Verdana"/>
                <a:cs typeface="Verdana"/>
                <a:sym typeface="Verdana"/>
              </a:rPr>
              <a:t>. We derive the value of the parameters from the data and the strategy for solving the equation.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1a48a21aeb_0_36"/>
          <p:cNvSpPr/>
          <p:nvPr/>
        </p:nvSpPr>
        <p:spPr>
          <a:xfrm>
            <a:off x="1086867" y="2013181"/>
            <a:ext cx="6642600" cy="67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780">
                <a:solidFill>
                  <a:srgbClr val="E30000"/>
                </a:solidFill>
                <a:latin typeface="Verdana"/>
                <a:ea typeface="Verdana"/>
                <a:cs typeface="Verdana"/>
                <a:sym typeface="Verdana"/>
              </a:rPr>
              <a:t>MLP and Convolution </a:t>
            </a:r>
            <a:endParaRPr b="1" sz="1890">
              <a:solidFill>
                <a:srgbClr val="000000"/>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1a48a21aeb_0_90"/>
          <p:cNvSpPr txBox="1"/>
          <p:nvPr/>
        </p:nvSpPr>
        <p:spPr>
          <a:xfrm>
            <a:off x="932815" y="1446530"/>
            <a:ext cx="6775500" cy="32784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 </a:t>
            </a:r>
            <a:r>
              <a:rPr lang="en-US" sz="1800">
                <a:solidFill>
                  <a:srgbClr val="FF0000"/>
                </a:solidFill>
                <a:latin typeface="Verdana"/>
                <a:ea typeface="Verdana"/>
                <a:cs typeface="Verdana"/>
                <a:sym typeface="Verdana"/>
              </a:rPr>
              <a:t>The parameters of an equation can be seen as the degrees of freedom</a:t>
            </a:r>
            <a:r>
              <a:rPr lang="en-US" sz="1800">
                <a:solidFill>
                  <a:srgbClr val="0000FF"/>
                </a:solidFill>
                <a:latin typeface="Verdana"/>
                <a:ea typeface="Verdana"/>
                <a:cs typeface="Verdana"/>
                <a:sym typeface="Verdana"/>
              </a:rPr>
              <a:t>.  Linear regression has a relatively smaller number of parameters. However, the more complex MLP has a much wider range of parameters (degrees of freedom). </a:t>
            </a:r>
            <a:r>
              <a:rPr lang="en-US" sz="1800">
                <a:solidFill>
                  <a:srgbClr val="FF0000"/>
                </a:solidFill>
                <a:latin typeface="Verdana"/>
                <a:ea typeface="Verdana"/>
                <a:cs typeface="Verdana"/>
                <a:sym typeface="Verdana"/>
              </a:rPr>
              <a:t>Both are parameterized models, but MLPs follow a more complex optimization strategy (back propagation and gradient descent) than Linear Regression (least square)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1a48a21aeb_0_93"/>
          <p:cNvSpPr txBox="1"/>
          <p:nvPr/>
        </p:nvSpPr>
        <p:spPr>
          <a:xfrm>
            <a:off x="225425" y="5304025"/>
            <a:ext cx="81750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400">
                <a:solidFill>
                  <a:srgbClr val="0000FF"/>
                </a:solidFill>
                <a:latin typeface="Verdana"/>
                <a:ea typeface="Verdana"/>
                <a:cs typeface="Verdana"/>
                <a:sym typeface="Verdana"/>
              </a:rPr>
              <a:t>Image Credits: </a:t>
            </a:r>
            <a:r>
              <a:rPr lang="en-US" sz="1400" u="sng">
                <a:solidFill>
                  <a:srgbClr val="000000"/>
                </a:solidFill>
                <a:latin typeface="Calibri"/>
                <a:ea typeface="Calibri"/>
                <a:cs typeface="Calibri"/>
                <a:sym typeface="Calibri"/>
                <a:hlinkClick r:id="rId3">
                  <a:extLst>
                    <a:ext uri="{A12FA001-AC4F-418D-AE19-62706E023703}">
                      <ahyp:hlinkClr val="tx"/>
                    </a:ext>
                  </a:extLst>
                </a:hlinkClick>
              </a:rPr>
              <a:t>https://sebastianraschka.com/faq/docs/closed-form-vs-gd.html</a:t>
            </a:r>
            <a:endParaRPr sz="1400">
              <a:solidFill>
                <a:srgbClr val="0000FF"/>
              </a:solidFill>
              <a:latin typeface="Verdana"/>
              <a:ea typeface="Verdana"/>
              <a:cs typeface="Verdana"/>
              <a:sym typeface="Verdana"/>
            </a:endParaRPr>
          </a:p>
        </p:txBody>
      </p:sp>
      <p:pic>
        <p:nvPicPr>
          <p:cNvPr id="195" name="Google Shape;195;g11a48a21aeb_0_93"/>
          <p:cNvPicPr preferRelativeResize="0"/>
          <p:nvPr/>
        </p:nvPicPr>
        <p:blipFill rotWithShape="1">
          <a:blip r:embed="rId4">
            <a:alphaModFix/>
          </a:blip>
          <a:srcRect b="0" l="0" r="0" t="0"/>
          <a:stretch/>
        </p:blipFill>
        <p:spPr>
          <a:xfrm>
            <a:off x="225425" y="1261152"/>
            <a:ext cx="7609718" cy="34884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1a48a21aeb_0_96"/>
          <p:cNvSpPr txBox="1"/>
          <p:nvPr/>
        </p:nvSpPr>
        <p:spPr>
          <a:xfrm>
            <a:off x="377825" y="5304025"/>
            <a:ext cx="81750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400">
                <a:solidFill>
                  <a:srgbClr val="0000FF"/>
                </a:solidFill>
                <a:latin typeface="Verdana"/>
                <a:ea typeface="Verdana"/>
                <a:cs typeface="Verdana"/>
                <a:sym typeface="Verdana"/>
              </a:rPr>
              <a:t>Image Credits: </a:t>
            </a:r>
            <a:r>
              <a:rPr lang="en-US" sz="1400" u="sng">
                <a:solidFill>
                  <a:srgbClr val="000000"/>
                </a:solidFill>
                <a:latin typeface="Calibri"/>
                <a:ea typeface="Calibri"/>
                <a:cs typeface="Calibri"/>
                <a:sym typeface="Calibri"/>
                <a:hlinkClick r:id="rId3">
                  <a:extLst>
                    <a:ext uri="{A12FA001-AC4F-418D-AE19-62706E023703}">
                      <ahyp:hlinkClr val="tx"/>
                    </a:ext>
                  </a:extLst>
                </a:hlinkClick>
              </a:rPr>
              <a:t>https://sebastianraschka.com/faq/docs/closed-form-vs-gd.html</a:t>
            </a:r>
            <a:endParaRPr sz="1400">
              <a:solidFill>
                <a:srgbClr val="0000FF"/>
              </a:solidFill>
              <a:latin typeface="Verdana"/>
              <a:ea typeface="Verdana"/>
              <a:cs typeface="Verdana"/>
              <a:sym typeface="Verdana"/>
            </a:endParaRPr>
          </a:p>
        </p:txBody>
      </p:sp>
      <p:pic>
        <p:nvPicPr>
          <p:cNvPr id="201" name="Google Shape;201;g11a48a21aeb_0_96"/>
          <p:cNvPicPr preferRelativeResize="0"/>
          <p:nvPr/>
        </p:nvPicPr>
        <p:blipFill rotWithShape="1">
          <a:blip r:embed="rId4">
            <a:alphaModFix/>
          </a:blip>
          <a:srcRect b="0" l="0" r="0" t="0"/>
          <a:stretch/>
        </p:blipFill>
        <p:spPr>
          <a:xfrm>
            <a:off x="392748" y="966371"/>
            <a:ext cx="6616652" cy="43376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1a48a21aeb_0_99"/>
          <p:cNvSpPr txBox="1"/>
          <p:nvPr/>
        </p:nvSpPr>
        <p:spPr>
          <a:xfrm>
            <a:off x="461486" y="5969850"/>
            <a:ext cx="81750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400">
                <a:solidFill>
                  <a:srgbClr val="0000FF"/>
                </a:solidFill>
                <a:latin typeface="Verdana"/>
                <a:ea typeface="Verdana"/>
                <a:cs typeface="Verdana"/>
                <a:sym typeface="Verdana"/>
              </a:rPr>
              <a:t>Image Credits: </a:t>
            </a:r>
            <a:r>
              <a:rPr lang="en-US" sz="1400" u="sng">
                <a:solidFill>
                  <a:srgbClr val="000000"/>
                </a:solidFill>
                <a:latin typeface="Calibri"/>
                <a:ea typeface="Calibri"/>
                <a:cs typeface="Calibri"/>
                <a:sym typeface="Calibri"/>
                <a:hlinkClick r:id="rId3">
                  <a:extLst>
                    <a:ext uri="{A12FA001-AC4F-418D-AE19-62706E023703}">
                      <ahyp:hlinkClr val="tx"/>
                    </a:ext>
                  </a:extLst>
                </a:hlinkClick>
              </a:rPr>
              <a:t>https://sebastianraschka.com/faq/docs/closed-form-vs-gd.html</a:t>
            </a:r>
            <a:endParaRPr sz="1400">
              <a:solidFill>
                <a:srgbClr val="0000FF"/>
              </a:solidFill>
              <a:latin typeface="Verdana"/>
              <a:ea typeface="Verdana"/>
              <a:cs typeface="Verdana"/>
              <a:sym typeface="Verdana"/>
            </a:endParaRPr>
          </a:p>
        </p:txBody>
      </p:sp>
      <p:pic>
        <p:nvPicPr>
          <p:cNvPr id="207" name="Google Shape;207;g11a48a21aeb_0_99"/>
          <p:cNvPicPr preferRelativeResize="0"/>
          <p:nvPr/>
        </p:nvPicPr>
        <p:blipFill rotWithShape="1">
          <a:blip r:embed="rId4">
            <a:alphaModFix/>
          </a:blip>
          <a:srcRect b="0" l="0" r="0" t="0"/>
          <a:stretch/>
        </p:blipFill>
        <p:spPr>
          <a:xfrm>
            <a:off x="461486" y="875372"/>
            <a:ext cx="6728813" cy="509447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1a48a21aeb_0_102"/>
          <p:cNvSpPr txBox="1"/>
          <p:nvPr/>
        </p:nvSpPr>
        <p:spPr>
          <a:xfrm>
            <a:off x="232886" y="5893650"/>
            <a:ext cx="81750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400">
                <a:solidFill>
                  <a:srgbClr val="0000FF"/>
                </a:solidFill>
                <a:latin typeface="Verdana"/>
                <a:ea typeface="Verdana"/>
                <a:cs typeface="Verdana"/>
                <a:sym typeface="Verdana"/>
              </a:rPr>
              <a:t>Image Credits: </a:t>
            </a:r>
            <a:r>
              <a:rPr lang="en-US" sz="1400" u="sng">
                <a:solidFill>
                  <a:srgbClr val="000000"/>
                </a:solidFill>
                <a:latin typeface="Calibri"/>
                <a:ea typeface="Calibri"/>
                <a:cs typeface="Calibri"/>
                <a:sym typeface="Calibri"/>
                <a:hlinkClick r:id="rId3">
                  <a:extLst>
                    <a:ext uri="{A12FA001-AC4F-418D-AE19-62706E023703}">
                      <ahyp:hlinkClr val="tx"/>
                    </a:ext>
                  </a:extLst>
                </a:hlinkClick>
              </a:rPr>
              <a:t>https://sebastianraschka.com/faq/docs/closed-form-vs-gd.html</a:t>
            </a:r>
            <a:endParaRPr sz="1400">
              <a:solidFill>
                <a:srgbClr val="0000FF"/>
              </a:solidFill>
              <a:latin typeface="Verdana"/>
              <a:ea typeface="Verdana"/>
              <a:cs typeface="Verdana"/>
              <a:sym typeface="Verdana"/>
            </a:endParaRPr>
          </a:p>
        </p:txBody>
      </p:sp>
      <p:pic>
        <p:nvPicPr>
          <p:cNvPr id="213" name="Google Shape;213;g11a48a21aeb_0_102"/>
          <p:cNvPicPr preferRelativeResize="0"/>
          <p:nvPr/>
        </p:nvPicPr>
        <p:blipFill rotWithShape="1">
          <a:blip r:embed="rId4">
            <a:alphaModFix/>
          </a:blip>
          <a:srcRect b="0" l="0" r="0" t="0"/>
          <a:stretch/>
        </p:blipFill>
        <p:spPr>
          <a:xfrm>
            <a:off x="418339" y="1055457"/>
            <a:ext cx="7557685" cy="4747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1a48a21aeb_0_105"/>
          <p:cNvSpPr txBox="1"/>
          <p:nvPr/>
        </p:nvSpPr>
        <p:spPr>
          <a:xfrm>
            <a:off x="385286" y="5665050"/>
            <a:ext cx="81750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400">
                <a:solidFill>
                  <a:srgbClr val="0000FF"/>
                </a:solidFill>
                <a:latin typeface="Verdana"/>
                <a:ea typeface="Verdana"/>
                <a:cs typeface="Verdana"/>
                <a:sym typeface="Verdana"/>
              </a:rPr>
              <a:t>Image Credits: </a:t>
            </a:r>
            <a:r>
              <a:rPr lang="en-US" sz="1400" u="sng">
                <a:solidFill>
                  <a:srgbClr val="000000"/>
                </a:solidFill>
                <a:latin typeface="Calibri"/>
                <a:ea typeface="Calibri"/>
                <a:cs typeface="Calibri"/>
                <a:sym typeface="Calibri"/>
                <a:hlinkClick r:id="rId3">
                  <a:extLst>
                    <a:ext uri="{A12FA001-AC4F-418D-AE19-62706E023703}">
                      <ahyp:hlinkClr val="tx"/>
                    </a:ext>
                  </a:extLst>
                </a:hlinkClick>
              </a:rPr>
              <a:t>https://sebastianraschka.com/faq/docs/closed-form-vs-gd.html</a:t>
            </a:r>
            <a:endParaRPr sz="1400">
              <a:solidFill>
                <a:srgbClr val="0000FF"/>
              </a:solidFill>
              <a:latin typeface="Verdana"/>
              <a:ea typeface="Verdana"/>
              <a:cs typeface="Verdana"/>
              <a:sym typeface="Verdana"/>
            </a:endParaRPr>
          </a:p>
        </p:txBody>
      </p:sp>
      <p:pic>
        <p:nvPicPr>
          <p:cNvPr id="219" name="Google Shape;219;g11a48a21aeb_0_105"/>
          <p:cNvPicPr preferRelativeResize="0"/>
          <p:nvPr/>
        </p:nvPicPr>
        <p:blipFill rotWithShape="1">
          <a:blip r:embed="rId4">
            <a:alphaModFix/>
          </a:blip>
          <a:srcRect b="0" l="0" r="0" t="0"/>
          <a:stretch/>
        </p:blipFill>
        <p:spPr>
          <a:xfrm>
            <a:off x="294442" y="1277648"/>
            <a:ext cx="8212510" cy="2732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1a48a21aeb_0_108"/>
          <p:cNvSpPr/>
          <p:nvPr/>
        </p:nvSpPr>
        <p:spPr>
          <a:xfrm>
            <a:off x="276987" y="2980700"/>
            <a:ext cx="80859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C00000"/>
                </a:solidFill>
                <a:latin typeface="Verdana"/>
                <a:ea typeface="Verdana"/>
                <a:cs typeface="Verdana"/>
                <a:sym typeface="Verdana"/>
              </a:rPr>
              <a:t>Backpropagation and Gradient Descent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1a48a21aeb_0_111"/>
          <p:cNvSpPr txBox="1"/>
          <p:nvPr/>
        </p:nvSpPr>
        <p:spPr>
          <a:xfrm>
            <a:off x="600642" y="984891"/>
            <a:ext cx="6775500" cy="4407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600">
                <a:solidFill>
                  <a:srgbClr val="FF0000"/>
                </a:solidFill>
                <a:latin typeface="Calibri"/>
                <a:ea typeface="Calibri"/>
                <a:cs typeface="Calibri"/>
                <a:sym typeface="Calibri"/>
              </a:rPr>
              <a:t>Back propagation</a:t>
            </a:r>
            <a:r>
              <a:rPr lang="en-US" sz="1600">
                <a:solidFill>
                  <a:srgbClr val="0000FF"/>
                </a:solidFill>
                <a:latin typeface="Calibri"/>
                <a:ea typeface="Calibri"/>
                <a:cs typeface="Calibri"/>
                <a:sym typeface="Calibri"/>
              </a:rPr>
              <a:t>: we find the total error and we apportion the error to each layer </a:t>
            </a:r>
            <a:endParaRPr/>
          </a:p>
          <a:p>
            <a:pPr indent="0" lvl="0" marL="0" marR="0" rtl="0" algn="l">
              <a:lnSpc>
                <a:spcPct val="107000"/>
              </a:lnSpc>
              <a:spcBef>
                <a:spcPts val="800"/>
              </a:spcBef>
              <a:spcAft>
                <a:spcPts val="0"/>
              </a:spcAft>
              <a:buNone/>
            </a:pPr>
            <a:r>
              <a:rPr lang="en-US" sz="1600">
                <a:solidFill>
                  <a:srgbClr val="0000FF"/>
                </a:solidFill>
                <a:latin typeface="Calibri"/>
                <a:ea typeface="Calibri"/>
                <a:cs typeface="Calibri"/>
                <a:sym typeface="Calibri"/>
              </a:rPr>
              <a:t> </a:t>
            </a:r>
            <a:r>
              <a:rPr lang="en-US" sz="1600">
                <a:solidFill>
                  <a:srgbClr val="FF0000"/>
                </a:solidFill>
                <a:latin typeface="Calibri"/>
                <a:ea typeface="Calibri"/>
                <a:cs typeface="Calibri"/>
                <a:sym typeface="Calibri"/>
              </a:rPr>
              <a:t>For each neuron in the layer</a:t>
            </a:r>
            <a:r>
              <a:rPr lang="en-US" sz="1600">
                <a:solidFill>
                  <a:srgbClr val="0000FF"/>
                </a:solidFill>
                <a:latin typeface="Calibri"/>
                <a:ea typeface="Calibri"/>
                <a:cs typeface="Calibri"/>
                <a:sym typeface="Calibri"/>
              </a:rPr>
              <a:t>: Then apply gradient descent </a:t>
            </a:r>
            <a:endParaRPr/>
          </a:p>
          <a:p>
            <a:pPr indent="0" lvl="0" marL="0" marR="0" rtl="0" algn="l">
              <a:lnSpc>
                <a:spcPct val="107000"/>
              </a:lnSpc>
              <a:spcBef>
                <a:spcPts val="800"/>
              </a:spcBef>
              <a:spcAft>
                <a:spcPts val="0"/>
              </a:spcAft>
              <a:buNone/>
            </a:pPr>
            <a:r>
              <a:rPr lang="en-US" sz="1600">
                <a:solidFill>
                  <a:srgbClr val="0000FF"/>
                </a:solidFill>
                <a:latin typeface="Calibri"/>
                <a:ea typeface="Calibri"/>
                <a:cs typeface="Calibri"/>
                <a:sym typeface="Calibri"/>
              </a:rPr>
              <a:t> </a:t>
            </a:r>
            <a:r>
              <a:rPr lang="en-US" sz="1600">
                <a:solidFill>
                  <a:srgbClr val="FF0000"/>
                </a:solidFill>
                <a:latin typeface="Calibri"/>
                <a:ea typeface="Calibri"/>
                <a:cs typeface="Calibri"/>
                <a:sym typeface="Calibri"/>
              </a:rPr>
              <a:t>Steps are</a:t>
            </a:r>
            <a:endParaRPr/>
          </a:p>
          <a:p>
            <a:pPr indent="0" lvl="0" marL="0" marR="0" rtl="0" algn="l">
              <a:lnSpc>
                <a:spcPct val="107000"/>
              </a:lnSpc>
              <a:spcBef>
                <a:spcPts val="800"/>
              </a:spcBef>
              <a:spcAft>
                <a:spcPts val="0"/>
              </a:spcAft>
              <a:buNone/>
            </a:pPr>
            <a:r>
              <a:rPr lang="en-US" sz="1600">
                <a:solidFill>
                  <a:srgbClr val="0000FF"/>
                </a:solidFill>
                <a:latin typeface="Calibri"/>
                <a:ea typeface="Calibri"/>
                <a:cs typeface="Calibri"/>
                <a:sym typeface="Calibri"/>
              </a:rPr>
              <a:t>a)  find total error</a:t>
            </a:r>
            <a:endParaRPr/>
          </a:p>
          <a:p>
            <a:pPr indent="0" lvl="0" marL="0" marR="0" rtl="0" algn="l">
              <a:lnSpc>
                <a:spcPct val="107000"/>
              </a:lnSpc>
              <a:spcBef>
                <a:spcPts val="800"/>
              </a:spcBef>
              <a:spcAft>
                <a:spcPts val="0"/>
              </a:spcAft>
              <a:buNone/>
            </a:pPr>
            <a:r>
              <a:rPr lang="en-US" sz="1600">
                <a:solidFill>
                  <a:srgbClr val="0000FF"/>
                </a:solidFill>
                <a:latin typeface="Calibri"/>
                <a:ea typeface="Calibri"/>
                <a:cs typeface="Calibri"/>
                <a:sym typeface="Calibri"/>
              </a:rPr>
              <a:t>b)  back propagate</a:t>
            </a:r>
            <a:endParaRPr/>
          </a:p>
          <a:p>
            <a:pPr indent="0" lvl="0" marL="0" marR="0" rtl="0" algn="l">
              <a:lnSpc>
                <a:spcPct val="107000"/>
              </a:lnSpc>
              <a:spcBef>
                <a:spcPts val="800"/>
              </a:spcBef>
              <a:spcAft>
                <a:spcPts val="0"/>
              </a:spcAft>
              <a:buNone/>
            </a:pPr>
            <a:r>
              <a:rPr lang="en-US" sz="1600">
                <a:solidFill>
                  <a:srgbClr val="0000FF"/>
                </a:solidFill>
                <a:latin typeface="Calibri"/>
                <a:ea typeface="Calibri"/>
                <a:cs typeface="Calibri"/>
                <a:sym typeface="Calibri"/>
              </a:rPr>
              <a:t>c)  apportion to each neuron</a:t>
            </a:r>
            <a:endParaRPr/>
          </a:p>
          <a:p>
            <a:pPr indent="0" lvl="0" marL="0" marR="0" rtl="0" algn="l">
              <a:lnSpc>
                <a:spcPct val="107000"/>
              </a:lnSpc>
              <a:spcBef>
                <a:spcPts val="800"/>
              </a:spcBef>
              <a:spcAft>
                <a:spcPts val="0"/>
              </a:spcAft>
              <a:buNone/>
            </a:pPr>
            <a:r>
              <a:rPr lang="en-US" sz="1600">
                <a:solidFill>
                  <a:srgbClr val="0000FF"/>
                </a:solidFill>
                <a:latin typeface="Calibri"/>
                <a:ea typeface="Calibri"/>
                <a:cs typeface="Calibri"/>
                <a:sym typeface="Calibri"/>
              </a:rPr>
              <a:t>4) so at each neuron</a:t>
            </a:r>
            <a:endParaRPr/>
          </a:p>
          <a:p>
            <a:pPr indent="0" lvl="0" marL="0" marR="0" rtl="0" algn="l">
              <a:lnSpc>
                <a:spcPct val="107000"/>
              </a:lnSpc>
              <a:spcBef>
                <a:spcPts val="800"/>
              </a:spcBef>
              <a:spcAft>
                <a:spcPts val="0"/>
              </a:spcAft>
              <a:buNone/>
            </a:pPr>
            <a:r>
              <a:rPr lang="en-US" sz="1600">
                <a:solidFill>
                  <a:srgbClr val="0000FF"/>
                </a:solidFill>
                <a:latin typeface="Calibri"/>
                <a:ea typeface="Calibri"/>
                <a:cs typeface="Calibri"/>
                <a:sym typeface="Calibri"/>
              </a:rPr>
              <a:t>Compute the gradients of J(total error) with respect to W(weights) and b(biases). Take a small step along the direction of the negative gradient</a:t>
            </a:r>
            <a:endParaRPr/>
          </a:p>
          <a:p>
            <a:pPr indent="0" lvl="0" marL="0" marR="0" rtl="0" algn="l">
              <a:lnSpc>
                <a:spcPct val="107000"/>
              </a:lnSpc>
              <a:spcBef>
                <a:spcPts val="800"/>
              </a:spcBef>
              <a:spcAft>
                <a:spcPts val="0"/>
              </a:spcAft>
              <a:buNone/>
            </a:pPr>
            <a:r>
              <a:rPr lang="en-US" sz="1600">
                <a:solidFill>
                  <a:srgbClr val="0000FF"/>
                </a:solidFill>
                <a:latin typeface="Calibri"/>
                <a:ea typeface="Calibri"/>
                <a:cs typeface="Calibri"/>
                <a:sym typeface="Calibri"/>
              </a:rPr>
              <a:t> 5)  update can be stochastic, batch or minibatch (typically its minibatch)</a:t>
            </a:r>
            <a:endParaRPr sz="1600">
              <a:solidFill>
                <a:srgbClr val="0000FF"/>
              </a:solidFill>
              <a:latin typeface="Calibri"/>
              <a:ea typeface="Calibri"/>
              <a:cs typeface="Calibri"/>
              <a:sym typeface="Calibri"/>
            </a:endParaRPr>
          </a:p>
          <a:p>
            <a:pPr indent="0" lvl="0" marL="0" marR="0" rtl="0" algn="l">
              <a:spcBef>
                <a:spcPts val="800"/>
              </a:spcBef>
              <a:spcAft>
                <a:spcPts val="0"/>
              </a:spcAft>
              <a:buNone/>
            </a:pPr>
            <a:r>
              <a:rPr lang="en-US" sz="1600" u="sng">
                <a:solidFill>
                  <a:srgbClr val="0000FF"/>
                </a:solidFill>
                <a:latin typeface="Calibri"/>
                <a:ea typeface="Calibri"/>
                <a:cs typeface="Calibri"/>
                <a:sym typeface="Calibri"/>
                <a:hlinkClick r:id="rId3">
                  <a:extLst>
                    <a:ext uri="{A12FA001-AC4F-418D-AE19-62706E023703}">
                      <ahyp:hlinkClr val="tx"/>
                    </a:ext>
                  </a:extLst>
                </a:hlinkClick>
              </a:rPr>
              <a:t>https://towardsdatascience.com/batch-mini-batch-stochastic-gradient-descent-7a62ecba642a</a:t>
            </a:r>
            <a:endParaRPr sz="1600">
              <a:solidFill>
                <a:srgbClr val="0000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1a48a21aeb_0_114"/>
          <p:cNvSpPr/>
          <p:nvPr/>
        </p:nvSpPr>
        <p:spPr>
          <a:xfrm>
            <a:off x="4167188" y="2860675"/>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00">
              <a:solidFill>
                <a:srgbClr val="000000"/>
              </a:solidFill>
              <a:latin typeface="Calibri"/>
              <a:ea typeface="Calibri"/>
              <a:cs typeface="Calibri"/>
              <a:sym typeface="Calibri"/>
            </a:endParaRPr>
          </a:p>
        </p:txBody>
      </p:sp>
      <p:pic>
        <p:nvPicPr>
          <p:cNvPr descr="A close up of a map&#10;&#10;Description automatically generated" id="235" name="Google Shape;235;g11a48a21aeb_0_114"/>
          <p:cNvPicPr preferRelativeResize="0"/>
          <p:nvPr/>
        </p:nvPicPr>
        <p:blipFill rotWithShape="1">
          <a:blip r:embed="rId3">
            <a:alphaModFix/>
          </a:blip>
          <a:srcRect b="0" l="0" r="0" t="0"/>
          <a:stretch/>
        </p:blipFill>
        <p:spPr>
          <a:xfrm>
            <a:off x="774444" y="884245"/>
            <a:ext cx="7371864" cy="4071714"/>
          </a:xfrm>
          <a:prstGeom prst="rect">
            <a:avLst/>
          </a:prstGeom>
          <a:noFill/>
          <a:ln>
            <a:noFill/>
          </a:ln>
        </p:spPr>
      </p:pic>
      <p:sp>
        <p:nvSpPr>
          <p:cNvPr id="236" name="Google Shape;236;g11a48a21aeb_0_114"/>
          <p:cNvSpPr txBox="1"/>
          <p:nvPr/>
        </p:nvSpPr>
        <p:spPr>
          <a:xfrm>
            <a:off x="465773" y="11631063"/>
            <a:ext cx="81750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400">
                <a:solidFill>
                  <a:srgbClr val="0000FF"/>
                </a:solidFill>
                <a:latin typeface="Verdana"/>
                <a:ea typeface="Verdana"/>
                <a:cs typeface="Verdana"/>
                <a:sym typeface="Verdana"/>
              </a:rPr>
              <a:t>Image Credits:</a:t>
            </a:r>
            <a:endParaRPr/>
          </a:p>
        </p:txBody>
      </p:sp>
      <p:sp>
        <p:nvSpPr>
          <p:cNvPr id="237" name="Google Shape;237;g11a48a21aeb_0_114"/>
          <p:cNvSpPr/>
          <p:nvPr/>
        </p:nvSpPr>
        <p:spPr>
          <a:xfrm>
            <a:off x="270778" y="5471225"/>
            <a:ext cx="8099100" cy="523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155CC"/>
              </a:buClr>
              <a:buSzPts val="1400"/>
              <a:buFont typeface="Arial"/>
              <a:buNone/>
            </a:pPr>
            <a:r>
              <a:rPr b="0" i="0" lang="en-US" sz="1400" u="sng" cap="none" strike="noStrike">
                <a:solidFill>
                  <a:srgbClr val="1155CC"/>
                </a:solidFill>
                <a:latin typeface="Arial"/>
                <a:ea typeface="Arial"/>
                <a:cs typeface="Arial"/>
                <a:sym typeface="Arial"/>
                <a:hlinkClick r:id="rId4">
                  <a:extLst>
                    <a:ext uri="{A12FA001-AC4F-418D-AE19-62706E023703}">
                      <ahyp:hlinkClr val="tx"/>
                    </a:ext>
                  </a:extLst>
                </a:hlinkClick>
              </a:rPr>
              <a:t>https://datascience.stackexchange.com/questions/44703/how-does-gradient-descent-and-backpropagation-work-together</a:t>
            </a:r>
            <a:r>
              <a:rPr b="0" i="0" lang="en-US" sz="1400" u="none" cap="none" strike="noStrike">
                <a:solidFill>
                  <a:srgbClr val="222222"/>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a48a21aeb_0_117"/>
          <p:cNvSpPr txBox="1"/>
          <p:nvPr/>
        </p:nvSpPr>
        <p:spPr>
          <a:xfrm>
            <a:off x="1008856" y="1166888"/>
            <a:ext cx="6775500" cy="36942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Verdana"/>
                <a:ea typeface="Verdana"/>
                <a:cs typeface="Verdana"/>
                <a:sym typeface="Verdana"/>
              </a:rPr>
              <a:t>Understanding the significance of non-linearity</a:t>
            </a:r>
            <a:endParaRPr/>
          </a:p>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Before we proceed, we need to appreciate the significance of non-linearlity. Why do we need to use non-linear activation functions? What is the significance and benefit of non-linear functions? </a:t>
            </a:r>
            <a:r>
              <a:rPr i="1" lang="en-US" sz="1800">
                <a:solidFill>
                  <a:srgbClr val="FF0000"/>
                </a:solidFill>
                <a:latin typeface="Verdana"/>
                <a:ea typeface="Verdana"/>
                <a:cs typeface="Verdana"/>
                <a:sym typeface="Verdana"/>
              </a:rPr>
              <a:t>In a nutshell, without a non-linear activation function, the neural network is merely calculating linear combinations of values i.e. the network is combining the signals but is not creating a new signal / function.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g11a48a21aeb_0_39"/>
          <p:cNvPicPr preferRelativeResize="0"/>
          <p:nvPr/>
        </p:nvPicPr>
        <p:blipFill rotWithShape="1">
          <a:blip r:embed="rId3">
            <a:alphaModFix/>
          </a:blip>
          <a:srcRect b="0" l="0" r="0" t="0"/>
          <a:stretch/>
        </p:blipFill>
        <p:spPr>
          <a:xfrm>
            <a:off x="799838" y="1343263"/>
            <a:ext cx="6475935" cy="3155105"/>
          </a:xfrm>
          <a:prstGeom prst="rect">
            <a:avLst/>
          </a:prstGeom>
          <a:noFill/>
          <a:ln>
            <a:noFill/>
          </a:ln>
        </p:spPr>
      </p:pic>
      <p:sp>
        <p:nvSpPr>
          <p:cNvPr id="85" name="Google Shape;85;g11a48a21aeb_0_39"/>
          <p:cNvSpPr/>
          <p:nvPr/>
        </p:nvSpPr>
        <p:spPr>
          <a:xfrm>
            <a:off x="799838" y="5500448"/>
            <a:ext cx="3705000" cy="26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34">
                <a:solidFill>
                  <a:srgbClr val="000000"/>
                </a:solidFill>
                <a:latin typeface="Calibri"/>
                <a:ea typeface="Calibri"/>
                <a:cs typeface="Calibri"/>
                <a:sym typeface="Calibri"/>
              </a:rPr>
              <a:t>Image source: Xenon stack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1a48a21aeb_0_120"/>
          <p:cNvSpPr txBox="1"/>
          <p:nvPr/>
        </p:nvSpPr>
        <p:spPr>
          <a:xfrm>
            <a:off x="932656" y="1176403"/>
            <a:ext cx="6775500" cy="7851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For example, the linear combination of two lines is another line. As we see below.</a:t>
            </a:r>
            <a:endParaRPr/>
          </a:p>
        </p:txBody>
      </p:sp>
      <p:pic>
        <p:nvPicPr>
          <p:cNvPr id="248" name="Google Shape;248;g11a48a21aeb_0_120"/>
          <p:cNvPicPr preferRelativeResize="0"/>
          <p:nvPr/>
        </p:nvPicPr>
        <p:blipFill rotWithShape="1">
          <a:blip r:embed="rId3">
            <a:alphaModFix/>
          </a:blip>
          <a:srcRect b="0" l="0" r="0" t="0"/>
          <a:stretch/>
        </p:blipFill>
        <p:spPr>
          <a:xfrm>
            <a:off x="3546250" y="2190478"/>
            <a:ext cx="1548261" cy="384527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1a48a21aeb_0_123"/>
          <p:cNvSpPr txBox="1"/>
          <p:nvPr/>
        </p:nvSpPr>
        <p:spPr>
          <a:xfrm>
            <a:off x="932656" y="985603"/>
            <a:ext cx="4580100" cy="36942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However, with a non-linear activation function like ReLU, the linear combination is a new type of function. We can construct entirely different (nonlinear) models in this way. So, introducing nonlinearity extends the kinds of functions that we can represent with our neural network.</a:t>
            </a:r>
            <a:endParaRPr/>
          </a:p>
        </p:txBody>
      </p:sp>
      <p:pic>
        <p:nvPicPr>
          <p:cNvPr id="254" name="Google Shape;254;g11a48a21aeb_0_123"/>
          <p:cNvPicPr preferRelativeResize="0"/>
          <p:nvPr/>
        </p:nvPicPr>
        <p:blipFill rotWithShape="1">
          <a:blip r:embed="rId3">
            <a:alphaModFix/>
          </a:blip>
          <a:srcRect b="0" l="0" r="0" t="0"/>
          <a:stretch/>
        </p:blipFill>
        <p:spPr>
          <a:xfrm>
            <a:off x="6379989" y="1144703"/>
            <a:ext cx="1290690" cy="4146199"/>
          </a:xfrm>
          <a:prstGeom prst="rect">
            <a:avLst/>
          </a:prstGeom>
          <a:noFill/>
          <a:ln>
            <a:noFill/>
          </a:ln>
        </p:spPr>
      </p:pic>
      <p:sp>
        <p:nvSpPr>
          <p:cNvPr id="255" name="Google Shape;255;g11a48a21aeb_0_123"/>
          <p:cNvSpPr/>
          <p:nvPr/>
        </p:nvSpPr>
        <p:spPr>
          <a:xfrm>
            <a:off x="970083" y="5251525"/>
            <a:ext cx="6700500" cy="49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300">
                <a:solidFill>
                  <a:srgbClr val="454545"/>
                </a:solidFill>
                <a:latin typeface="Arial"/>
                <a:ea typeface="Arial"/>
                <a:cs typeface="Arial"/>
                <a:sym typeface="Arial"/>
              </a:rPr>
              <a:t>Reference and image </a:t>
            </a:r>
            <a:r>
              <a:rPr lang="en-US" sz="1300" u="sng">
                <a:solidFill>
                  <a:srgbClr val="3C78A7"/>
                </a:solidFill>
                <a:latin typeface="Arial"/>
                <a:ea typeface="Arial"/>
                <a:cs typeface="Arial"/>
                <a:sym typeface="Arial"/>
                <a:hlinkClick r:id="rId4">
                  <a:extLst>
                    <a:ext uri="{A12FA001-AC4F-418D-AE19-62706E023703}">
                      <ahyp:hlinkClr val="tx"/>
                    </a:ext>
                  </a:extLst>
                </a:hlinkClick>
              </a:rPr>
              <a:t>Quora Why does deep learning architectures only use the non-linear ...</a:t>
            </a:r>
            <a:endParaRPr sz="1300">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1a48a21aeb_0_126"/>
          <p:cNvSpPr txBox="1"/>
          <p:nvPr/>
        </p:nvSpPr>
        <p:spPr>
          <a:xfrm>
            <a:off x="932656" y="1146037"/>
            <a:ext cx="6775500" cy="410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Verdana"/>
                <a:ea typeface="Verdana"/>
                <a:cs typeface="Verdana"/>
                <a:sym typeface="Verdana"/>
              </a:rPr>
              <a:t>Training a Neural Network</a:t>
            </a:r>
            <a:endParaRPr/>
          </a:p>
          <a:p>
            <a:pPr indent="0" lvl="0" marL="0" marR="0" rtl="0" algn="just">
              <a:lnSpc>
                <a:spcPct val="150000"/>
              </a:lnSpc>
              <a:spcBef>
                <a:spcPts val="0"/>
              </a:spcBef>
              <a:spcAft>
                <a:spcPts val="0"/>
              </a:spcAft>
              <a:buNone/>
            </a:pPr>
            <a:r>
              <a:rPr lang="en-US" sz="1800">
                <a:solidFill>
                  <a:srgbClr val="C00000"/>
                </a:solidFill>
                <a:latin typeface="Verdana"/>
                <a:ea typeface="Verdana"/>
                <a:cs typeface="Verdana"/>
                <a:sym typeface="Verdana"/>
              </a:rPr>
              <a:t>Training steps</a:t>
            </a:r>
            <a:endParaRPr/>
          </a:p>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The </a:t>
            </a:r>
            <a:r>
              <a:rPr lang="en-US" sz="1800">
                <a:solidFill>
                  <a:srgbClr val="FF0000"/>
                </a:solidFill>
                <a:latin typeface="Verdana"/>
                <a:ea typeface="Verdana"/>
                <a:cs typeface="Verdana"/>
                <a:sym typeface="Verdana"/>
              </a:rPr>
              <a:t>loss function </a:t>
            </a:r>
            <a:r>
              <a:rPr lang="en-US" sz="1800">
                <a:solidFill>
                  <a:srgbClr val="0000FF"/>
                </a:solidFill>
                <a:latin typeface="Verdana"/>
                <a:ea typeface="Verdana"/>
                <a:cs typeface="Verdana"/>
                <a:sym typeface="Verdana"/>
              </a:rPr>
              <a:t>is a performance metric which reflects how well the neural network generates values that are close to the desired values. The loss function is intuitively the difference between the desired output and the actual output. The goal of machine learning is to minimize the loss function. Hence, the problem of machine learning becomes a problem of minimizing the loss function.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1a48a21aeb_0_129"/>
          <p:cNvSpPr txBox="1"/>
          <p:nvPr/>
        </p:nvSpPr>
        <p:spPr>
          <a:xfrm>
            <a:off x="784552" y="879585"/>
            <a:ext cx="7071600" cy="53565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0000FF"/>
                </a:solidFill>
                <a:latin typeface="Verdana"/>
                <a:ea typeface="Verdana"/>
                <a:cs typeface="Verdana"/>
                <a:sym typeface="Verdana"/>
              </a:rPr>
              <a:t>A combination of Gradient descent and backpropagation algorithms are used to train a neural network i.e. to minimize the total loss function. </a:t>
            </a:r>
            <a:r>
              <a:rPr lang="en-US" sz="1800">
                <a:solidFill>
                  <a:srgbClr val="FF0000"/>
                </a:solidFill>
                <a:latin typeface="Verdana"/>
                <a:ea typeface="Verdana"/>
                <a:cs typeface="Verdana"/>
                <a:sym typeface="Verdana"/>
              </a:rPr>
              <a:t>The overall steps are</a:t>
            </a:r>
            <a:endParaRPr/>
          </a:p>
          <a:p>
            <a:pPr indent="-285750" lvl="0" marL="285750" marR="0" rtl="0" algn="just">
              <a:lnSpc>
                <a:spcPct val="150000"/>
              </a:lnSpc>
              <a:spcBef>
                <a:spcPts val="0"/>
              </a:spcBef>
              <a:spcAft>
                <a:spcPts val="0"/>
              </a:spcAft>
              <a:buClr>
                <a:srgbClr val="FF0000"/>
              </a:buClr>
              <a:buSzPts val="1800"/>
              <a:buFont typeface="Arial"/>
              <a:buChar char="•"/>
            </a:pPr>
            <a:r>
              <a:rPr lang="en-US" sz="1800">
                <a:solidFill>
                  <a:srgbClr val="FF0000"/>
                </a:solidFill>
                <a:latin typeface="Verdana"/>
                <a:ea typeface="Verdana"/>
                <a:cs typeface="Verdana"/>
                <a:sym typeface="Verdana"/>
              </a:rPr>
              <a:t>Forward propagate </a:t>
            </a:r>
            <a:r>
              <a:rPr lang="en-US" sz="1800">
                <a:solidFill>
                  <a:srgbClr val="0000FF"/>
                </a:solidFill>
                <a:latin typeface="Verdana"/>
                <a:ea typeface="Verdana"/>
                <a:cs typeface="Verdana"/>
                <a:sym typeface="Verdana"/>
              </a:rPr>
              <a:t>the data points through the network get the outputs</a:t>
            </a:r>
            <a:endParaRPr/>
          </a:p>
          <a:p>
            <a:pPr indent="-285750" lvl="0" marL="285750" marR="0" rtl="0" algn="just">
              <a:lnSpc>
                <a:spcPct val="150000"/>
              </a:lnSpc>
              <a:spcBef>
                <a:spcPts val="0"/>
              </a:spcBef>
              <a:spcAft>
                <a:spcPts val="0"/>
              </a:spcAft>
              <a:buClr>
                <a:srgbClr val="0000FF"/>
              </a:buClr>
              <a:buSzPts val="1800"/>
              <a:buFont typeface="Arial"/>
              <a:buChar char="•"/>
            </a:pPr>
            <a:r>
              <a:rPr lang="en-US" sz="1800">
                <a:solidFill>
                  <a:srgbClr val="0000FF"/>
                </a:solidFill>
                <a:latin typeface="Verdana"/>
                <a:ea typeface="Verdana"/>
                <a:cs typeface="Verdana"/>
                <a:sym typeface="Verdana"/>
              </a:rPr>
              <a:t>Use </a:t>
            </a:r>
            <a:r>
              <a:rPr lang="en-US" sz="1800">
                <a:solidFill>
                  <a:srgbClr val="FF0000"/>
                </a:solidFill>
                <a:latin typeface="Verdana"/>
                <a:ea typeface="Verdana"/>
                <a:cs typeface="Verdana"/>
                <a:sym typeface="Verdana"/>
              </a:rPr>
              <a:t>loss function </a:t>
            </a:r>
            <a:r>
              <a:rPr lang="en-US" sz="1800">
                <a:solidFill>
                  <a:srgbClr val="0000FF"/>
                </a:solidFill>
                <a:latin typeface="Verdana"/>
                <a:ea typeface="Verdana"/>
                <a:cs typeface="Verdana"/>
                <a:sym typeface="Verdana"/>
              </a:rPr>
              <a:t>to calculate the </a:t>
            </a:r>
            <a:r>
              <a:rPr lang="en-US" sz="1800">
                <a:solidFill>
                  <a:srgbClr val="FF0000"/>
                </a:solidFill>
                <a:latin typeface="Verdana"/>
                <a:ea typeface="Verdana"/>
                <a:cs typeface="Verdana"/>
                <a:sym typeface="Verdana"/>
              </a:rPr>
              <a:t>total error</a:t>
            </a:r>
            <a:endParaRPr/>
          </a:p>
          <a:p>
            <a:pPr indent="-285750" lvl="0" marL="285750" marR="0" rtl="0" algn="just">
              <a:lnSpc>
                <a:spcPct val="150000"/>
              </a:lnSpc>
              <a:spcBef>
                <a:spcPts val="0"/>
              </a:spcBef>
              <a:spcAft>
                <a:spcPts val="0"/>
              </a:spcAft>
              <a:buClr>
                <a:srgbClr val="0000FF"/>
              </a:buClr>
              <a:buSzPts val="1800"/>
              <a:buFont typeface="Arial"/>
              <a:buChar char="•"/>
            </a:pPr>
            <a:r>
              <a:rPr lang="en-US" sz="1800">
                <a:solidFill>
                  <a:srgbClr val="0000FF"/>
                </a:solidFill>
                <a:latin typeface="Verdana"/>
                <a:ea typeface="Verdana"/>
                <a:cs typeface="Verdana"/>
                <a:sym typeface="Verdana"/>
              </a:rPr>
              <a:t>Use </a:t>
            </a:r>
            <a:r>
              <a:rPr lang="en-US" sz="1800">
                <a:solidFill>
                  <a:srgbClr val="FF0000"/>
                </a:solidFill>
                <a:latin typeface="Verdana"/>
                <a:ea typeface="Verdana"/>
                <a:cs typeface="Verdana"/>
                <a:sym typeface="Verdana"/>
              </a:rPr>
              <a:t>backpropagation algorithm </a:t>
            </a:r>
            <a:r>
              <a:rPr lang="en-US" sz="1800">
                <a:solidFill>
                  <a:srgbClr val="0000FF"/>
                </a:solidFill>
                <a:latin typeface="Verdana"/>
                <a:ea typeface="Verdana"/>
                <a:cs typeface="Verdana"/>
                <a:sym typeface="Verdana"/>
              </a:rPr>
              <a:t>to calculate the </a:t>
            </a:r>
            <a:r>
              <a:rPr lang="en-US" sz="1800">
                <a:solidFill>
                  <a:srgbClr val="FF0000"/>
                </a:solidFill>
                <a:latin typeface="Verdana"/>
                <a:ea typeface="Verdana"/>
                <a:cs typeface="Verdana"/>
                <a:sym typeface="Verdana"/>
              </a:rPr>
              <a:t>gradient of the loss function </a:t>
            </a:r>
            <a:r>
              <a:rPr lang="en-US" sz="1800">
                <a:solidFill>
                  <a:srgbClr val="0000FF"/>
                </a:solidFill>
                <a:latin typeface="Verdana"/>
                <a:ea typeface="Verdana"/>
                <a:cs typeface="Verdana"/>
                <a:sym typeface="Verdana"/>
              </a:rPr>
              <a:t>with respect to each weight and bias i.e. </a:t>
            </a:r>
            <a:r>
              <a:rPr lang="en-US" sz="1800">
                <a:solidFill>
                  <a:srgbClr val="FF0000"/>
                </a:solidFill>
                <a:latin typeface="Verdana"/>
                <a:ea typeface="Verdana"/>
                <a:cs typeface="Verdana"/>
                <a:sym typeface="Verdana"/>
              </a:rPr>
              <a:t>apportion the error across the layers</a:t>
            </a:r>
            <a:endParaRPr/>
          </a:p>
          <a:p>
            <a:pPr indent="-285750" lvl="0" marL="285750" marR="0" rtl="0" algn="just">
              <a:lnSpc>
                <a:spcPct val="150000"/>
              </a:lnSpc>
              <a:spcBef>
                <a:spcPts val="0"/>
              </a:spcBef>
              <a:spcAft>
                <a:spcPts val="0"/>
              </a:spcAft>
              <a:buClr>
                <a:srgbClr val="0000FF"/>
              </a:buClr>
              <a:buSzPts val="1800"/>
              <a:buFont typeface="Arial"/>
              <a:buChar char="•"/>
            </a:pPr>
            <a:r>
              <a:rPr lang="en-US" sz="1800">
                <a:solidFill>
                  <a:srgbClr val="0000FF"/>
                </a:solidFill>
                <a:latin typeface="Verdana"/>
                <a:ea typeface="Verdana"/>
                <a:cs typeface="Verdana"/>
                <a:sym typeface="Verdana"/>
              </a:rPr>
              <a:t>Use </a:t>
            </a:r>
            <a:r>
              <a:rPr lang="en-US" sz="1800">
                <a:solidFill>
                  <a:srgbClr val="FF0000"/>
                </a:solidFill>
                <a:latin typeface="Verdana"/>
                <a:ea typeface="Verdana"/>
                <a:cs typeface="Verdana"/>
                <a:sym typeface="Verdana"/>
              </a:rPr>
              <a:t>Gradient descent to update </a:t>
            </a:r>
            <a:r>
              <a:rPr lang="en-US" sz="1800">
                <a:solidFill>
                  <a:srgbClr val="0000FF"/>
                </a:solidFill>
                <a:latin typeface="Verdana"/>
                <a:ea typeface="Verdana"/>
                <a:cs typeface="Verdana"/>
                <a:sym typeface="Verdana"/>
              </a:rPr>
              <a:t>the weights and biases at each layer</a:t>
            </a:r>
            <a:endParaRPr/>
          </a:p>
          <a:p>
            <a:pPr indent="-285750" lvl="0" marL="285750" marR="0" rtl="0" algn="just">
              <a:lnSpc>
                <a:spcPct val="150000"/>
              </a:lnSpc>
              <a:spcBef>
                <a:spcPts val="0"/>
              </a:spcBef>
              <a:spcAft>
                <a:spcPts val="0"/>
              </a:spcAft>
              <a:buClr>
                <a:srgbClr val="FF0000"/>
              </a:buClr>
              <a:buSzPts val="1800"/>
              <a:buFont typeface="Arial"/>
              <a:buChar char="•"/>
            </a:pPr>
            <a:r>
              <a:rPr lang="en-US" sz="1800">
                <a:solidFill>
                  <a:srgbClr val="FF0000"/>
                </a:solidFill>
                <a:latin typeface="Verdana"/>
                <a:ea typeface="Verdana"/>
                <a:cs typeface="Verdana"/>
                <a:sym typeface="Verdana"/>
              </a:rPr>
              <a:t>Repeat above steps </a:t>
            </a:r>
            <a:r>
              <a:rPr lang="en-US" sz="1800">
                <a:solidFill>
                  <a:srgbClr val="0000FF"/>
                </a:solidFill>
                <a:latin typeface="Verdana"/>
                <a:ea typeface="Verdana"/>
                <a:cs typeface="Verdana"/>
                <a:sym typeface="Verdana"/>
              </a:rPr>
              <a:t>to minimize the total error.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1a48a21aeb_0_132"/>
          <p:cNvSpPr txBox="1"/>
          <p:nvPr/>
        </p:nvSpPr>
        <p:spPr>
          <a:xfrm>
            <a:off x="932656" y="1146037"/>
            <a:ext cx="6775500" cy="410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0000FF"/>
                </a:solidFill>
                <a:latin typeface="Verdana"/>
                <a:ea typeface="Verdana"/>
                <a:cs typeface="Verdana"/>
                <a:sym typeface="Verdana"/>
              </a:rPr>
              <a:t>Hence, in a single sentence, we are essentially propagating the total error backward through the connections in the network layer by layer, calculate the contribution (gradient) of each weight and bias to the total error in every layer, then use gradient descent algorithm to optimize the weights and biases, and eventually minimize the total error of the neural network.</a:t>
            </a:r>
            <a:endParaRPr/>
          </a:p>
          <a:p>
            <a:pPr indent="0" lvl="0" marL="0" marR="0" rtl="0" algn="just">
              <a:lnSpc>
                <a:spcPct val="150000"/>
              </a:lnSpc>
              <a:spcBef>
                <a:spcPts val="0"/>
              </a:spcBef>
              <a:spcAft>
                <a:spcPts val="0"/>
              </a:spcAft>
              <a:buNone/>
            </a:pPr>
            <a:r>
              <a:t/>
            </a:r>
            <a:endParaRPr sz="1800">
              <a:solidFill>
                <a:srgbClr val="0000FF"/>
              </a:solidFill>
              <a:latin typeface="Verdana"/>
              <a:ea typeface="Verdana"/>
              <a:cs typeface="Verdana"/>
              <a:sym typeface="Verdana"/>
            </a:endParaRPr>
          </a:p>
          <a:p>
            <a:pPr indent="0" lvl="0" marL="0" marR="0" rtl="0" algn="just">
              <a:lnSpc>
                <a:spcPct val="150000"/>
              </a:lnSpc>
              <a:spcBef>
                <a:spcPts val="0"/>
              </a:spcBef>
              <a:spcAft>
                <a:spcPts val="0"/>
              </a:spcAft>
              <a:buNone/>
            </a:pPr>
            <a:r>
              <a:rPr i="1" lang="en-US" sz="1800">
                <a:solidFill>
                  <a:srgbClr val="0000FF"/>
                </a:solidFill>
                <a:latin typeface="Verdana"/>
                <a:ea typeface="Verdana"/>
                <a:cs typeface="Verdana"/>
                <a:sym typeface="Verdana"/>
              </a:rPr>
              <a:t>reference Ken Chen on LinkedIn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1a48a21aeb_0_135"/>
          <p:cNvSpPr txBox="1"/>
          <p:nvPr/>
        </p:nvSpPr>
        <p:spPr>
          <a:xfrm>
            <a:off x="932656" y="1026768"/>
            <a:ext cx="6775500" cy="45252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Verdana"/>
                <a:ea typeface="Verdana"/>
                <a:cs typeface="Verdana"/>
                <a:sym typeface="Verdana"/>
              </a:rPr>
              <a:t>Explaining the forward pass and the backward pass</a:t>
            </a:r>
            <a:endParaRPr/>
          </a:p>
          <a:p>
            <a:pPr indent="0" lvl="0" marL="0" marR="0" rtl="0" algn="just">
              <a:lnSpc>
                <a:spcPct val="150000"/>
              </a:lnSpc>
              <a:spcBef>
                <a:spcPts val="0"/>
              </a:spcBef>
              <a:spcAft>
                <a:spcPts val="0"/>
              </a:spcAft>
              <a:buNone/>
            </a:pPr>
            <a:r>
              <a:rPr lang="en-US" sz="1800">
                <a:solidFill>
                  <a:srgbClr val="C00000"/>
                </a:solidFill>
                <a:latin typeface="Verdana"/>
                <a:ea typeface="Verdana"/>
                <a:cs typeface="Verdana"/>
                <a:sym typeface="Verdana"/>
              </a:rPr>
              <a:t>Forward Pass</a:t>
            </a:r>
            <a:endParaRPr/>
          </a:p>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Forward pass is basically a set of operations which transform network input into the output space. During </a:t>
            </a:r>
            <a:r>
              <a:rPr lang="en-US" sz="1800">
                <a:solidFill>
                  <a:srgbClr val="FF0000"/>
                </a:solidFill>
                <a:latin typeface="Verdana"/>
                <a:ea typeface="Verdana"/>
                <a:cs typeface="Verdana"/>
                <a:sym typeface="Verdana"/>
              </a:rPr>
              <a:t>the inference stage neural network (as opposed to the training phase), the network </a:t>
            </a:r>
            <a:r>
              <a:rPr lang="en-US" sz="1800">
                <a:solidFill>
                  <a:srgbClr val="0000FF"/>
                </a:solidFill>
                <a:latin typeface="Verdana"/>
                <a:ea typeface="Verdana"/>
                <a:cs typeface="Verdana"/>
                <a:sym typeface="Verdana"/>
              </a:rPr>
              <a:t>relies solely on the forward pass. Let’s consider a simple neural network with 2-hidden layers. Here we assume that each neuron, except the neurons in the last layers, uses ReLU activation function (the last layer uses softmax).</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g11a48a21aeb_0_138"/>
          <p:cNvPicPr preferRelativeResize="0"/>
          <p:nvPr/>
        </p:nvPicPr>
        <p:blipFill rotWithShape="1">
          <a:blip r:embed="rId3">
            <a:alphaModFix/>
          </a:blip>
          <a:srcRect b="0" l="0" r="0" t="0"/>
          <a:stretch/>
        </p:blipFill>
        <p:spPr>
          <a:xfrm>
            <a:off x="1725980" y="1049406"/>
            <a:ext cx="5188801" cy="438453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g11a48a21aeb_0_141"/>
          <p:cNvPicPr preferRelativeResize="0"/>
          <p:nvPr/>
        </p:nvPicPr>
        <p:blipFill rotWithShape="1">
          <a:blip r:embed="rId3">
            <a:alphaModFix/>
          </a:blip>
          <a:srcRect b="0" l="0" r="0" t="0"/>
          <a:stretch/>
        </p:blipFill>
        <p:spPr>
          <a:xfrm>
            <a:off x="1663890" y="1112221"/>
            <a:ext cx="5312982" cy="478899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1a48a21aeb_0_144"/>
          <p:cNvSpPr txBox="1"/>
          <p:nvPr/>
        </p:nvSpPr>
        <p:spPr>
          <a:xfrm>
            <a:off x="932656" y="790133"/>
            <a:ext cx="6775500" cy="5525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Verdana"/>
                <a:ea typeface="Verdana"/>
                <a:cs typeface="Verdana"/>
                <a:sym typeface="Verdana"/>
              </a:rPr>
              <a:t>Backward Pass</a:t>
            </a:r>
            <a:endParaRPr/>
          </a:p>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In order to start calculating error gradients, first, we have to calculate the error (</a:t>
            </a:r>
            <a:r>
              <a:rPr lang="en-US" sz="1800">
                <a:solidFill>
                  <a:srgbClr val="FF0000"/>
                </a:solidFill>
                <a:latin typeface="Verdana"/>
                <a:ea typeface="Verdana"/>
                <a:cs typeface="Verdana"/>
                <a:sym typeface="Verdana"/>
              </a:rPr>
              <a:t>i.e. the overall loss</a:t>
            </a:r>
            <a:r>
              <a:rPr lang="en-US" sz="1800">
                <a:solidFill>
                  <a:srgbClr val="0000FF"/>
                </a:solidFill>
                <a:latin typeface="Verdana"/>
                <a:ea typeface="Verdana"/>
                <a:cs typeface="Verdana"/>
                <a:sym typeface="Verdana"/>
              </a:rPr>
              <a:t>). We can view the </a:t>
            </a:r>
            <a:r>
              <a:rPr lang="en-US" sz="1800">
                <a:solidFill>
                  <a:srgbClr val="FF0000"/>
                </a:solidFill>
                <a:latin typeface="Verdana"/>
                <a:ea typeface="Verdana"/>
                <a:cs typeface="Verdana"/>
                <a:sym typeface="Verdana"/>
              </a:rPr>
              <a:t>whole neural network as a composite function (a function comprising of other functions). </a:t>
            </a:r>
            <a:r>
              <a:rPr lang="en-US" sz="1800">
                <a:solidFill>
                  <a:srgbClr val="0000FF"/>
                </a:solidFill>
                <a:latin typeface="Verdana"/>
                <a:ea typeface="Verdana"/>
                <a:cs typeface="Verdana"/>
                <a:sym typeface="Verdana"/>
              </a:rPr>
              <a:t>Using the </a:t>
            </a:r>
            <a:r>
              <a:rPr lang="en-US" sz="1800">
                <a:solidFill>
                  <a:srgbClr val="FF0000"/>
                </a:solidFill>
                <a:latin typeface="Verdana"/>
                <a:ea typeface="Verdana"/>
                <a:cs typeface="Verdana"/>
                <a:sym typeface="Verdana"/>
              </a:rPr>
              <a:t>Chain Rule, we can find the derivative of a composite function.</a:t>
            </a:r>
            <a:r>
              <a:rPr lang="en-US" sz="1800">
                <a:solidFill>
                  <a:srgbClr val="0000FF"/>
                </a:solidFill>
                <a:latin typeface="Verdana"/>
                <a:ea typeface="Verdana"/>
                <a:cs typeface="Verdana"/>
                <a:sym typeface="Verdana"/>
              </a:rPr>
              <a:t> This gives us the </a:t>
            </a:r>
            <a:r>
              <a:rPr lang="en-US" sz="1800">
                <a:solidFill>
                  <a:srgbClr val="FF0000"/>
                </a:solidFill>
                <a:latin typeface="Verdana"/>
                <a:ea typeface="Verdana"/>
                <a:cs typeface="Verdana"/>
                <a:sym typeface="Verdana"/>
              </a:rPr>
              <a:t>individual gradients</a:t>
            </a:r>
            <a:r>
              <a:rPr lang="en-US" sz="1800">
                <a:solidFill>
                  <a:srgbClr val="0000FF"/>
                </a:solidFill>
                <a:latin typeface="Verdana"/>
                <a:ea typeface="Verdana"/>
                <a:cs typeface="Verdana"/>
                <a:sym typeface="Verdana"/>
              </a:rPr>
              <a:t>. In other words, we can use the Chain rule to </a:t>
            </a:r>
            <a:r>
              <a:rPr lang="en-US" sz="1800">
                <a:solidFill>
                  <a:srgbClr val="FF0000"/>
                </a:solidFill>
                <a:latin typeface="Verdana"/>
                <a:ea typeface="Verdana"/>
                <a:cs typeface="Verdana"/>
                <a:sym typeface="Verdana"/>
              </a:rPr>
              <a:t>apportion the total error to the various layers </a:t>
            </a:r>
            <a:r>
              <a:rPr lang="en-US" sz="1800">
                <a:solidFill>
                  <a:srgbClr val="0000FF"/>
                </a:solidFill>
                <a:latin typeface="Verdana"/>
                <a:ea typeface="Verdana"/>
                <a:cs typeface="Verdana"/>
                <a:sym typeface="Verdana"/>
              </a:rPr>
              <a:t>of the neural network. </a:t>
            </a:r>
            <a:r>
              <a:rPr lang="en-US" sz="1800">
                <a:solidFill>
                  <a:srgbClr val="FF0000"/>
                </a:solidFill>
                <a:latin typeface="Verdana"/>
                <a:ea typeface="Verdana"/>
                <a:cs typeface="Verdana"/>
                <a:sym typeface="Verdana"/>
              </a:rPr>
              <a:t>This represents the gradient that will be minimized using Gradient Descent.</a:t>
            </a:r>
            <a:endParaRPr/>
          </a:p>
          <a:p>
            <a:pPr indent="0" lvl="0" marL="0" marR="0" rtl="0" algn="just">
              <a:lnSpc>
                <a:spcPct val="150000"/>
              </a:lnSpc>
              <a:spcBef>
                <a:spcPts val="0"/>
              </a:spcBef>
              <a:spcAft>
                <a:spcPts val="0"/>
              </a:spcAft>
              <a:buNone/>
            </a:pPr>
            <a:r>
              <a:t/>
            </a:r>
            <a:endParaRPr sz="1400">
              <a:solidFill>
                <a:srgbClr val="0000FF"/>
              </a:solidFill>
              <a:latin typeface="Verdana"/>
              <a:ea typeface="Verdana"/>
              <a:cs typeface="Verdana"/>
              <a:sym typeface="Verdana"/>
            </a:endParaRPr>
          </a:p>
          <a:p>
            <a:pPr indent="0" lvl="0" marL="0" marR="0" rtl="0" algn="just">
              <a:lnSpc>
                <a:spcPct val="150000"/>
              </a:lnSpc>
              <a:spcBef>
                <a:spcPts val="0"/>
              </a:spcBef>
              <a:spcAft>
                <a:spcPts val="0"/>
              </a:spcAft>
              <a:buNone/>
            </a:pPr>
            <a:r>
              <a:rPr lang="en-US" sz="1400">
                <a:solidFill>
                  <a:srgbClr val="0000FF"/>
                </a:solidFill>
                <a:latin typeface="Verdana"/>
                <a:ea typeface="Verdana"/>
                <a:cs typeface="Verdana"/>
                <a:sym typeface="Verdana"/>
              </a:rPr>
              <a:t>Reference and image source: under the hood of neural networks part 1 fully connected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1a48a21aeb_0_147"/>
          <p:cNvSpPr txBox="1"/>
          <p:nvPr/>
        </p:nvSpPr>
        <p:spPr>
          <a:xfrm>
            <a:off x="932656" y="1353178"/>
            <a:ext cx="6775500" cy="2031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Verdana"/>
                <a:ea typeface="Verdana"/>
                <a:cs typeface="Verdana"/>
                <a:sym typeface="Verdana"/>
              </a:rPr>
              <a:t>A recap of the Chain Rule and Partial Derivatives</a:t>
            </a:r>
            <a:endParaRPr/>
          </a:p>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We can thus see the process of training a neural network as a combination of Back propagation and Gradient descent. These two algorithms can be explained by understanding the Chain Rule and Partial Derivatives.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1a48a21aeb_0_42"/>
          <p:cNvSpPr/>
          <p:nvPr/>
        </p:nvSpPr>
        <p:spPr>
          <a:xfrm>
            <a:off x="408859" y="1108063"/>
            <a:ext cx="7525800" cy="1577100"/>
          </a:xfrm>
          <a:prstGeom prst="rect">
            <a:avLst/>
          </a:prstGeom>
          <a:noFill/>
          <a:ln>
            <a:noFill/>
          </a:ln>
        </p:spPr>
        <p:txBody>
          <a:bodyPr anchorCtr="0" anchor="t" bIns="45700" lIns="91425" spcFirstLastPara="1" rIns="91425" wrap="square" tIns="45700">
            <a:noAutofit/>
          </a:bodyPr>
          <a:lstStyle/>
          <a:p>
            <a:pPr indent="0" lvl="0" marL="0" marR="0" rtl="0" algn="just">
              <a:lnSpc>
                <a:spcPct val="200000"/>
              </a:lnSpc>
              <a:spcBef>
                <a:spcPts val="0"/>
              </a:spcBef>
              <a:spcAft>
                <a:spcPts val="0"/>
              </a:spcAft>
              <a:buNone/>
            </a:pPr>
            <a:r>
              <a:rPr lang="en-US" sz="1701">
                <a:solidFill>
                  <a:srgbClr val="0000FF"/>
                </a:solidFill>
                <a:latin typeface="Verdana"/>
                <a:ea typeface="Verdana"/>
                <a:cs typeface="Verdana"/>
                <a:sym typeface="Verdana"/>
              </a:rPr>
              <a:t>A Neural Network contains a large number of artificial neurons called units arranged in a series of layers. In typical Artificial Neural Network, comprises different layers:</a:t>
            </a:r>
            <a:endParaRPr sz="1512">
              <a:solidFill>
                <a:srgbClr val="0000FF"/>
              </a:solidFill>
              <a:latin typeface="Verdana"/>
              <a:ea typeface="Verdana"/>
              <a:cs typeface="Verdana"/>
              <a:sym typeface="Verdana"/>
            </a:endParaRPr>
          </a:p>
        </p:txBody>
      </p:sp>
      <p:pic>
        <p:nvPicPr>
          <p:cNvPr id="91" name="Google Shape;91;g11a48a21aeb_0_42"/>
          <p:cNvPicPr preferRelativeResize="0"/>
          <p:nvPr/>
        </p:nvPicPr>
        <p:blipFill rotWithShape="1">
          <a:blip r:embed="rId3">
            <a:alphaModFix/>
          </a:blip>
          <a:srcRect b="0" l="0" r="0" t="0"/>
          <a:stretch/>
        </p:blipFill>
        <p:spPr>
          <a:xfrm>
            <a:off x="975247" y="2929432"/>
            <a:ext cx="6380342" cy="245065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1a48a21aeb_0_150"/>
          <p:cNvSpPr txBox="1"/>
          <p:nvPr/>
        </p:nvSpPr>
        <p:spPr>
          <a:xfrm>
            <a:off x="932656" y="1237394"/>
            <a:ext cx="6775500" cy="24474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Verdana"/>
                <a:ea typeface="Verdana"/>
                <a:cs typeface="Verdana"/>
                <a:sym typeface="Verdana"/>
              </a:rPr>
              <a:t>The Chain Rule</a:t>
            </a:r>
            <a:endParaRPr/>
          </a:p>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The chain rule is a formula for calculating the derivatives of composite functions. Composite functions are functions composed of functions inside other function(s). Given a composite function f(x) = h(g(x)), the derivative of f(x)  is given by the chain rule as</a:t>
            </a:r>
            <a:endParaRPr/>
          </a:p>
        </p:txBody>
      </p:sp>
      <p:pic>
        <p:nvPicPr>
          <p:cNvPr id="301" name="Google Shape;301;g11a48a21aeb_0_150"/>
          <p:cNvPicPr preferRelativeResize="0"/>
          <p:nvPr/>
        </p:nvPicPr>
        <p:blipFill rotWithShape="1">
          <a:blip r:embed="rId3">
            <a:alphaModFix/>
          </a:blip>
          <a:srcRect b="0" l="0" r="0" t="0"/>
          <a:stretch/>
        </p:blipFill>
        <p:spPr>
          <a:xfrm>
            <a:off x="2967437" y="4089814"/>
            <a:ext cx="2705887" cy="126406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1a48a21aeb_0_153"/>
          <p:cNvSpPr txBox="1"/>
          <p:nvPr/>
        </p:nvSpPr>
        <p:spPr>
          <a:xfrm>
            <a:off x="932656" y="1091621"/>
            <a:ext cx="6775500" cy="32784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You can also extend this idea to more than two functions. For example, for a function f(x) comprising of three functions A, B and C – we have  </a:t>
            </a:r>
            <a:endParaRPr/>
          </a:p>
          <a:p>
            <a:pPr indent="0" lvl="0" marL="0" marR="0" rtl="0" algn="just">
              <a:lnSpc>
                <a:spcPct val="150000"/>
              </a:lnSpc>
              <a:spcBef>
                <a:spcPts val="0"/>
              </a:spcBef>
              <a:spcAft>
                <a:spcPts val="0"/>
              </a:spcAft>
              <a:buNone/>
            </a:pPr>
            <a:r>
              <a:t/>
            </a:r>
            <a:endParaRPr sz="1800">
              <a:solidFill>
                <a:srgbClr val="0000FF"/>
              </a:solidFill>
              <a:latin typeface="Verdana"/>
              <a:ea typeface="Verdana"/>
              <a:cs typeface="Verdana"/>
              <a:sym typeface="Verdana"/>
            </a:endParaRPr>
          </a:p>
          <a:p>
            <a:pPr indent="0" lvl="0" marL="0" marR="0" rtl="0" algn="just">
              <a:lnSpc>
                <a:spcPct val="150000"/>
              </a:lnSpc>
              <a:spcBef>
                <a:spcPts val="0"/>
              </a:spcBef>
              <a:spcAft>
                <a:spcPts val="0"/>
              </a:spcAft>
              <a:buNone/>
            </a:pPr>
            <a:r>
              <a:rPr b="1" lang="en-US" sz="1800">
                <a:solidFill>
                  <a:srgbClr val="0000FF"/>
                </a:solidFill>
                <a:latin typeface="Verdana"/>
                <a:ea typeface="Verdana"/>
                <a:cs typeface="Verdana"/>
                <a:sym typeface="Verdana"/>
              </a:rPr>
              <a:t>f(x) = A(B(C(x)))</a:t>
            </a:r>
            <a:endParaRPr/>
          </a:p>
          <a:p>
            <a:pPr indent="0" lvl="0" marL="0" marR="0" rtl="0" algn="just">
              <a:lnSpc>
                <a:spcPct val="150000"/>
              </a:lnSpc>
              <a:spcBef>
                <a:spcPts val="0"/>
              </a:spcBef>
              <a:spcAft>
                <a:spcPts val="0"/>
              </a:spcAft>
              <a:buNone/>
            </a:pPr>
            <a:r>
              <a:t/>
            </a:r>
            <a:endParaRPr sz="1800">
              <a:solidFill>
                <a:srgbClr val="0000FF"/>
              </a:solidFill>
              <a:latin typeface="Verdana"/>
              <a:ea typeface="Verdana"/>
              <a:cs typeface="Verdana"/>
              <a:sym typeface="Verdana"/>
            </a:endParaRPr>
          </a:p>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The chain rule tells us that the derivative of this function equals:</a:t>
            </a:r>
            <a:endParaRPr/>
          </a:p>
        </p:txBody>
      </p:sp>
      <p:pic>
        <p:nvPicPr>
          <p:cNvPr id="307" name="Google Shape;307;g11a48a21aeb_0_153"/>
          <p:cNvPicPr preferRelativeResize="0"/>
          <p:nvPr/>
        </p:nvPicPr>
        <p:blipFill rotWithShape="1">
          <a:blip r:embed="rId3">
            <a:alphaModFix/>
          </a:blip>
          <a:srcRect b="0" l="0" r="0" t="0"/>
          <a:stretch/>
        </p:blipFill>
        <p:spPr>
          <a:xfrm>
            <a:off x="2837205" y="4629426"/>
            <a:ext cx="2966351" cy="113527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1a48a21aeb_0_156"/>
          <p:cNvSpPr txBox="1"/>
          <p:nvPr/>
        </p:nvSpPr>
        <p:spPr>
          <a:xfrm>
            <a:off x="932656" y="938288"/>
            <a:ext cx="6775500" cy="410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Verdana"/>
                <a:ea typeface="Verdana"/>
                <a:cs typeface="Verdana"/>
                <a:sym typeface="Verdana"/>
              </a:rPr>
              <a:t>Gradient Descent and Partial Derivatives</a:t>
            </a:r>
            <a:endParaRPr/>
          </a:p>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Gradient descent is an iterative optimization algorithm which is used to find the local minima or global minima of a function. The algorithm works using the following steps</a:t>
            </a:r>
            <a:endParaRPr/>
          </a:p>
          <a:p>
            <a:pPr indent="-342900" lvl="0" marL="342900" marR="0" rtl="0" algn="just">
              <a:lnSpc>
                <a:spcPct val="150000"/>
              </a:lnSpc>
              <a:spcBef>
                <a:spcPts val="0"/>
              </a:spcBef>
              <a:spcAft>
                <a:spcPts val="0"/>
              </a:spcAft>
              <a:buClr>
                <a:srgbClr val="0000FF"/>
              </a:buClr>
              <a:buSzPts val="1800"/>
              <a:buFont typeface="Calibri"/>
              <a:buAutoNum type="arabicPeriod"/>
            </a:pPr>
            <a:r>
              <a:rPr lang="en-US" sz="1800">
                <a:solidFill>
                  <a:srgbClr val="0000FF"/>
                </a:solidFill>
                <a:latin typeface="Verdana"/>
                <a:ea typeface="Verdana"/>
                <a:cs typeface="Verdana"/>
                <a:sym typeface="Verdana"/>
              </a:rPr>
              <a:t>We start from a point on the graph of a function</a:t>
            </a:r>
            <a:endParaRPr/>
          </a:p>
          <a:p>
            <a:pPr indent="-342900" lvl="0" marL="342900" marR="0" rtl="0" algn="just">
              <a:lnSpc>
                <a:spcPct val="150000"/>
              </a:lnSpc>
              <a:spcBef>
                <a:spcPts val="0"/>
              </a:spcBef>
              <a:spcAft>
                <a:spcPts val="0"/>
              </a:spcAft>
              <a:buClr>
                <a:srgbClr val="0000FF"/>
              </a:buClr>
              <a:buSzPts val="1800"/>
              <a:buFont typeface="Calibri"/>
              <a:buAutoNum type="arabicPeriod"/>
            </a:pPr>
            <a:r>
              <a:rPr lang="en-US" sz="1800">
                <a:solidFill>
                  <a:srgbClr val="0000FF"/>
                </a:solidFill>
                <a:latin typeface="Verdana"/>
                <a:ea typeface="Verdana"/>
                <a:cs typeface="Verdana"/>
                <a:sym typeface="Verdana"/>
              </a:rPr>
              <a:t>We find the direction from that point, in which the function decreases fastest</a:t>
            </a:r>
            <a:endParaRPr/>
          </a:p>
          <a:p>
            <a:pPr indent="-342900" lvl="0" marL="342900" marR="0" rtl="0" algn="just">
              <a:lnSpc>
                <a:spcPct val="150000"/>
              </a:lnSpc>
              <a:spcBef>
                <a:spcPts val="0"/>
              </a:spcBef>
              <a:spcAft>
                <a:spcPts val="0"/>
              </a:spcAft>
              <a:buClr>
                <a:srgbClr val="0000FF"/>
              </a:buClr>
              <a:buSzPts val="1800"/>
              <a:buFont typeface="Calibri"/>
              <a:buAutoNum type="arabicPeriod"/>
            </a:pPr>
            <a:r>
              <a:rPr lang="en-US" sz="1800">
                <a:solidFill>
                  <a:srgbClr val="0000FF"/>
                </a:solidFill>
                <a:latin typeface="Verdana"/>
                <a:ea typeface="Verdana"/>
                <a:cs typeface="Verdana"/>
                <a:sym typeface="Verdana"/>
              </a:rPr>
              <a:t>We travel (down along the path) indicated by this direction in a small step to arrive at a new point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1a48a21aeb_0_159"/>
          <p:cNvSpPr txBox="1"/>
          <p:nvPr/>
        </p:nvSpPr>
        <p:spPr>
          <a:xfrm>
            <a:off x="932656" y="1065116"/>
            <a:ext cx="6775500" cy="32784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The slope of a line at a specific point is represented by its derivative. </a:t>
            </a:r>
            <a:r>
              <a:rPr i="1" lang="en-US" sz="1800">
                <a:solidFill>
                  <a:srgbClr val="FF0000"/>
                </a:solidFill>
                <a:latin typeface="Verdana"/>
                <a:ea typeface="Verdana"/>
                <a:cs typeface="Verdana"/>
                <a:sym typeface="Verdana"/>
              </a:rPr>
              <a:t>However, since we are concerned with two or more variables (weights and biases), we need to consider the partial derivatives. Hence, a gradient is a vector that stores the partial derivatives of multivariable functions. It helps us calculate the slope at a specific point on a curve for functions with multiple independent variables.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1a48a21aeb_0_162"/>
          <p:cNvSpPr txBox="1"/>
          <p:nvPr/>
        </p:nvSpPr>
        <p:spPr>
          <a:xfrm>
            <a:off x="932656" y="945846"/>
            <a:ext cx="6775500" cy="49410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FF0000"/>
                </a:solidFill>
                <a:latin typeface="Verdana"/>
                <a:ea typeface="Verdana"/>
                <a:cs typeface="Verdana"/>
                <a:sym typeface="Verdana"/>
              </a:rPr>
              <a:t>We need to consider partial derivatives because for complex(multivariable) functions</a:t>
            </a:r>
            <a:r>
              <a:rPr lang="en-US" sz="1800">
                <a:solidFill>
                  <a:srgbClr val="0000FF"/>
                </a:solidFill>
                <a:latin typeface="Verdana"/>
                <a:ea typeface="Verdana"/>
                <a:cs typeface="Verdana"/>
                <a:sym typeface="Verdana"/>
              </a:rPr>
              <a:t>, we need to determine the impact of each individual variable on the overall derivative.  Consider a function of two variables x and z. If we change x, but hold all other variables constant, we get one partial derivative. If we change z, but hold x constant, we get another partial derivative. The combination represents the full derivative of the multivariable function.</a:t>
            </a:r>
            <a:endParaRPr/>
          </a:p>
          <a:p>
            <a:pPr indent="0" lvl="0" marL="0" marR="0" rtl="0" algn="just">
              <a:lnSpc>
                <a:spcPct val="150000"/>
              </a:lnSpc>
              <a:spcBef>
                <a:spcPts val="0"/>
              </a:spcBef>
              <a:spcAft>
                <a:spcPts val="0"/>
              </a:spcAft>
              <a:buNone/>
            </a:pPr>
            <a:r>
              <a:t/>
            </a:r>
            <a:endParaRPr sz="1800">
              <a:solidFill>
                <a:srgbClr val="0000FF"/>
              </a:solidFill>
              <a:latin typeface="Verdana"/>
              <a:ea typeface="Verdana"/>
              <a:cs typeface="Verdana"/>
              <a:sym typeface="Verdana"/>
            </a:endParaRPr>
          </a:p>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Thus, the entire neural network training can be seen as a combination of the chain rule and partial derivatives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1a48a21aeb_0_165"/>
          <p:cNvSpPr txBox="1"/>
          <p:nvPr/>
        </p:nvSpPr>
        <p:spPr>
          <a:xfrm>
            <a:off x="651337" y="5491341"/>
            <a:ext cx="7338000" cy="630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400">
                <a:solidFill>
                  <a:srgbClr val="000000"/>
                </a:solidFill>
                <a:latin typeface="Verdana"/>
                <a:ea typeface="Verdana"/>
                <a:cs typeface="Verdana"/>
                <a:sym typeface="Verdana"/>
              </a:rPr>
              <a:t>Reference and image source - </a:t>
            </a:r>
            <a:r>
              <a:rPr lang="en-US" sz="1400" u="sng">
                <a:solidFill>
                  <a:srgbClr val="000000"/>
                </a:solidFill>
                <a:latin typeface="Verdana"/>
                <a:ea typeface="Verdana"/>
                <a:cs typeface="Verdana"/>
                <a:sym typeface="Verdana"/>
                <a:hlinkClick r:id="rId3">
                  <a:extLst>
                    <a:ext uri="{A12FA001-AC4F-418D-AE19-62706E023703}">
                      <ahyp:hlinkClr val="tx"/>
                    </a:ext>
                  </a:extLst>
                </a:hlinkClick>
              </a:rPr>
              <a:t>neural networks and backpropagation explained in a simple way</a:t>
            </a:r>
            <a:endParaRPr sz="1400">
              <a:solidFill>
                <a:srgbClr val="0000FF"/>
              </a:solidFill>
              <a:latin typeface="Verdana"/>
              <a:ea typeface="Verdana"/>
              <a:cs typeface="Verdana"/>
              <a:sym typeface="Verdana"/>
            </a:endParaRPr>
          </a:p>
        </p:txBody>
      </p:sp>
      <p:pic>
        <p:nvPicPr>
          <p:cNvPr id="328" name="Google Shape;328;g11a48a21aeb_0_165"/>
          <p:cNvPicPr preferRelativeResize="0"/>
          <p:nvPr/>
        </p:nvPicPr>
        <p:blipFill rotWithShape="1">
          <a:blip r:embed="rId4">
            <a:alphaModFix/>
          </a:blip>
          <a:srcRect b="0" l="0" r="0" t="0"/>
          <a:stretch/>
        </p:blipFill>
        <p:spPr>
          <a:xfrm>
            <a:off x="1228159" y="1290546"/>
            <a:ext cx="6184444" cy="390225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1a48a21aeb_0_168"/>
          <p:cNvSpPr txBox="1"/>
          <p:nvPr/>
        </p:nvSpPr>
        <p:spPr>
          <a:xfrm>
            <a:off x="932656" y="1224142"/>
            <a:ext cx="6775500" cy="36942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Verdana"/>
                <a:ea typeface="Verdana"/>
                <a:cs typeface="Verdana"/>
                <a:sym typeface="Verdana"/>
              </a:rPr>
              <a:t>Big Picture</a:t>
            </a:r>
            <a:endParaRPr/>
          </a:p>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To recap, considering the big picture - we have the starting point of errors, which is the loss function. This figure shows the process of backpropagating errors following this schemas:</a:t>
            </a:r>
            <a:endParaRPr/>
          </a:p>
          <a:p>
            <a:pPr indent="0" lvl="0" marL="0" marR="0" rtl="0" algn="just">
              <a:lnSpc>
                <a:spcPct val="150000"/>
              </a:lnSpc>
              <a:spcBef>
                <a:spcPts val="0"/>
              </a:spcBef>
              <a:spcAft>
                <a:spcPts val="0"/>
              </a:spcAft>
              <a:buNone/>
            </a:pPr>
            <a:r>
              <a:rPr lang="en-US" sz="1800">
                <a:solidFill>
                  <a:srgbClr val="0000FF"/>
                </a:solidFill>
                <a:latin typeface="Verdana"/>
                <a:ea typeface="Verdana"/>
                <a:cs typeface="Verdana"/>
                <a:sym typeface="Verdana"/>
              </a:rPr>
              <a:t>Input -&gt; Forward calls -&gt; Loss function -&gt; derivative -&gt; backpropagation of errors. At each stage we get the deltas on the weights of this stage. For the figure below, W1 = 3 and w2 = 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1a48a21aeb_0_171"/>
          <p:cNvSpPr txBox="1"/>
          <p:nvPr/>
        </p:nvSpPr>
        <p:spPr>
          <a:xfrm>
            <a:off x="744102" y="5411829"/>
            <a:ext cx="7152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Verdana"/>
                <a:ea typeface="Verdana"/>
                <a:cs typeface="Verdana"/>
                <a:sym typeface="Verdana"/>
              </a:rPr>
              <a:t>Reference and image source - </a:t>
            </a:r>
            <a:r>
              <a:rPr lang="en-US" sz="1400" u="sng">
                <a:solidFill>
                  <a:srgbClr val="000000"/>
                </a:solidFill>
                <a:latin typeface="Verdana"/>
                <a:ea typeface="Verdana"/>
                <a:cs typeface="Verdana"/>
                <a:sym typeface="Verdana"/>
                <a:hlinkClick r:id="rId3">
                  <a:extLst>
                    <a:ext uri="{A12FA001-AC4F-418D-AE19-62706E023703}">
                      <ahyp:hlinkClr val="tx"/>
                    </a:ext>
                  </a:extLst>
                </a:hlinkClick>
              </a:rPr>
              <a:t>neural networks and backpropagation explained in a simple way</a:t>
            </a:r>
            <a:endParaRPr sz="1400">
              <a:solidFill>
                <a:srgbClr val="000000"/>
              </a:solidFill>
              <a:latin typeface="Verdana"/>
              <a:ea typeface="Verdana"/>
              <a:cs typeface="Verdana"/>
              <a:sym typeface="Verdana"/>
            </a:endParaRPr>
          </a:p>
        </p:txBody>
      </p:sp>
      <p:pic>
        <p:nvPicPr>
          <p:cNvPr id="339" name="Google Shape;339;g11a48a21aeb_0_171"/>
          <p:cNvPicPr preferRelativeResize="0"/>
          <p:nvPr/>
        </p:nvPicPr>
        <p:blipFill rotWithShape="1">
          <a:blip r:embed="rId4">
            <a:alphaModFix/>
          </a:blip>
          <a:srcRect b="0" l="0" r="0" t="0"/>
          <a:stretch/>
        </p:blipFill>
        <p:spPr>
          <a:xfrm>
            <a:off x="643721" y="1103956"/>
            <a:ext cx="7353319" cy="405243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1a48a21aeb_0_174"/>
          <p:cNvSpPr txBox="1"/>
          <p:nvPr/>
        </p:nvSpPr>
        <p:spPr>
          <a:xfrm>
            <a:off x="858147" y="1224142"/>
            <a:ext cx="6775500" cy="45252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Verdana"/>
                <a:ea typeface="Verdana"/>
                <a:cs typeface="Verdana"/>
                <a:sym typeface="Verdana"/>
              </a:rPr>
              <a:t>To recap</a:t>
            </a:r>
            <a:endParaRPr/>
          </a:p>
          <a:p>
            <a:pPr indent="0" lvl="0" marL="0" marR="0" rtl="0" algn="l">
              <a:lnSpc>
                <a:spcPct val="150000"/>
              </a:lnSpc>
              <a:spcBef>
                <a:spcPts val="0"/>
              </a:spcBef>
              <a:spcAft>
                <a:spcPts val="0"/>
              </a:spcAft>
              <a:buNone/>
            </a:pPr>
            <a:r>
              <a:rPr lang="en-US" sz="1800">
                <a:solidFill>
                  <a:srgbClr val="0000FF"/>
                </a:solidFill>
                <a:latin typeface="Calibri"/>
                <a:ea typeface="Calibri"/>
                <a:cs typeface="Calibri"/>
                <a:sym typeface="Calibri"/>
              </a:rPr>
              <a:t>Backpropagation is an efficient method of </a:t>
            </a:r>
            <a:r>
              <a:rPr b="1" lang="en-US" sz="1800">
                <a:solidFill>
                  <a:srgbClr val="FF0000"/>
                </a:solidFill>
                <a:latin typeface="Calibri"/>
                <a:ea typeface="Calibri"/>
                <a:cs typeface="Calibri"/>
                <a:sym typeface="Calibri"/>
              </a:rPr>
              <a:t>computing gradients</a:t>
            </a:r>
            <a:r>
              <a:rPr lang="en-US" sz="1800">
                <a:solidFill>
                  <a:srgbClr val="0000FF"/>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rgbClr val="0000FF"/>
                </a:solidFill>
                <a:latin typeface="Calibri"/>
                <a:ea typeface="Calibri"/>
                <a:cs typeface="Calibri"/>
                <a:sym typeface="Calibri"/>
              </a:rPr>
              <a:t>Backpropagation is a simple implementation of </a:t>
            </a:r>
            <a:r>
              <a:rPr b="1" lang="en-US" sz="1800">
                <a:solidFill>
                  <a:srgbClr val="FF0000"/>
                </a:solidFill>
                <a:latin typeface="Calibri"/>
                <a:ea typeface="Calibri"/>
                <a:cs typeface="Calibri"/>
                <a:sym typeface="Calibri"/>
              </a:rPr>
              <a:t>chain rule</a:t>
            </a:r>
            <a:r>
              <a:rPr lang="en-US" sz="1800">
                <a:solidFill>
                  <a:srgbClr val="0000FF"/>
                </a:solidFill>
                <a:latin typeface="Calibri"/>
                <a:ea typeface="Calibri"/>
                <a:cs typeface="Calibri"/>
                <a:sym typeface="Calibri"/>
              </a:rPr>
              <a:t> of derivatives, which simply gives you the ability to compute all required partial derivatives </a:t>
            </a:r>
            <a:endParaRPr/>
          </a:p>
          <a:p>
            <a:pPr indent="0" lvl="0" marL="0" marR="0" rtl="0" algn="l">
              <a:lnSpc>
                <a:spcPct val="150000"/>
              </a:lnSpc>
              <a:spcBef>
                <a:spcPts val="0"/>
              </a:spcBef>
              <a:spcAft>
                <a:spcPts val="0"/>
              </a:spcAft>
              <a:buNone/>
            </a:pPr>
            <a:r>
              <a:rPr lang="en-US" sz="1800">
                <a:solidFill>
                  <a:srgbClr val="FF0000"/>
                </a:solidFill>
                <a:latin typeface="Calibri"/>
                <a:ea typeface="Calibri"/>
                <a:cs typeface="Calibri"/>
                <a:sym typeface="Calibri"/>
              </a:rPr>
              <a:t>"trained with backprop", </a:t>
            </a:r>
            <a:r>
              <a:rPr lang="en-US" sz="1800">
                <a:solidFill>
                  <a:srgbClr val="0000FF"/>
                </a:solidFill>
                <a:latin typeface="Calibri"/>
                <a:ea typeface="Calibri"/>
                <a:cs typeface="Calibri"/>
                <a:sym typeface="Calibri"/>
              </a:rPr>
              <a:t>what actually </a:t>
            </a:r>
            <a:r>
              <a:rPr i="1" lang="en-US" sz="1800">
                <a:solidFill>
                  <a:srgbClr val="FF0000"/>
                </a:solidFill>
                <a:latin typeface="Calibri"/>
                <a:ea typeface="Calibri"/>
                <a:cs typeface="Calibri"/>
                <a:sym typeface="Calibri"/>
              </a:rPr>
              <a:t>means  "trained with an optimization technique using backprop as a gradient computing technique". </a:t>
            </a:r>
            <a:endParaRPr/>
          </a:p>
          <a:p>
            <a:pPr indent="0" lvl="0" marL="0" marR="0" rtl="0" algn="l">
              <a:lnSpc>
                <a:spcPct val="150000"/>
              </a:lnSpc>
              <a:spcBef>
                <a:spcPts val="0"/>
              </a:spcBef>
              <a:spcAft>
                <a:spcPts val="0"/>
              </a:spcAft>
              <a:buNone/>
            </a:pPr>
            <a:r>
              <a:rPr lang="en-US" sz="1800">
                <a:solidFill>
                  <a:srgbClr val="FF0000"/>
                </a:solidFill>
                <a:latin typeface="Calibri"/>
                <a:ea typeface="Calibri"/>
                <a:cs typeface="Calibri"/>
                <a:sym typeface="Calibri"/>
              </a:rPr>
              <a:t>Optimization techniques update the weights </a:t>
            </a:r>
            <a:r>
              <a:rPr lang="en-US" sz="1800">
                <a:solidFill>
                  <a:srgbClr val="0000FF"/>
                </a:solidFill>
                <a:latin typeface="Calibri"/>
                <a:ea typeface="Calibri"/>
                <a:cs typeface="Calibri"/>
                <a:sym typeface="Calibri"/>
              </a:rPr>
              <a:t>and they </a:t>
            </a:r>
            <a:r>
              <a:rPr lang="en-US" sz="1800">
                <a:solidFill>
                  <a:srgbClr val="FF0000"/>
                </a:solidFill>
                <a:latin typeface="Calibri"/>
                <a:ea typeface="Calibri"/>
                <a:cs typeface="Calibri"/>
                <a:sym typeface="Calibri"/>
              </a:rPr>
              <a:t>include variants of gradient descent like Batch, SGD, mini batch </a:t>
            </a:r>
            <a:r>
              <a:rPr lang="en-US" sz="1800">
                <a:solidFill>
                  <a:srgbClr val="0000FF"/>
                </a:solidFill>
                <a:latin typeface="Calibri"/>
                <a:ea typeface="Calibri"/>
                <a:cs typeface="Calibri"/>
                <a:sym typeface="Calibri"/>
              </a:rPr>
              <a:t>and also specific optimization techniques like </a:t>
            </a:r>
            <a:r>
              <a:rPr lang="en-US" sz="1800">
                <a:solidFill>
                  <a:srgbClr val="FF0000"/>
                </a:solidFill>
                <a:latin typeface="Calibri"/>
                <a:ea typeface="Calibri"/>
                <a:cs typeface="Calibri"/>
                <a:sym typeface="Calibri"/>
              </a:rPr>
              <a:t>Adam</a:t>
            </a:r>
            <a:r>
              <a:rPr lang="en-US" sz="1800">
                <a:solidFill>
                  <a:srgbClr val="0000FF"/>
                </a:solidFill>
                <a:latin typeface="Calibri"/>
                <a:ea typeface="Calibri"/>
                <a:cs typeface="Calibri"/>
                <a:sym typeface="Calibri"/>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1a48a21aeb_0_177"/>
          <p:cNvSpPr txBox="1"/>
          <p:nvPr/>
        </p:nvSpPr>
        <p:spPr>
          <a:xfrm>
            <a:off x="932655" y="1224142"/>
            <a:ext cx="7403100" cy="4848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Verdana"/>
                <a:ea typeface="Verdana"/>
                <a:cs typeface="Verdana"/>
                <a:sym typeface="Verdana"/>
              </a:rPr>
              <a:t>Sources</a:t>
            </a:r>
            <a:endParaRPr/>
          </a:p>
          <a:p>
            <a:pPr indent="0" lvl="0" marL="0" marR="0" rtl="0" algn="l">
              <a:lnSpc>
                <a:spcPct val="150000"/>
              </a:lnSpc>
              <a:spcBef>
                <a:spcPts val="0"/>
              </a:spcBef>
              <a:spcAft>
                <a:spcPts val="0"/>
              </a:spcAft>
              <a:buNone/>
            </a:pPr>
            <a:r>
              <a:rPr lang="en-US" sz="1600">
                <a:solidFill>
                  <a:srgbClr val="0000FF"/>
                </a:solidFill>
                <a:latin typeface="Calibri"/>
                <a:ea typeface="Calibri"/>
                <a:cs typeface="Calibri"/>
                <a:sym typeface="Calibri"/>
              </a:rPr>
              <a:t>https://datascience.stackexchange.com/questions/44703/how-does-gradient-descent-and-backpropagation-work-together</a:t>
            </a:r>
            <a:br>
              <a:rPr lang="en-US" sz="1600">
                <a:solidFill>
                  <a:srgbClr val="0000FF"/>
                </a:solidFill>
                <a:latin typeface="Calibri"/>
                <a:ea typeface="Calibri"/>
                <a:cs typeface="Calibri"/>
                <a:sym typeface="Calibri"/>
              </a:rPr>
            </a:br>
            <a:r>
              <a:rPr lang="en-US" sz="1600">
                <a:solidFill>
                  <a:srgbClr val="0000FF"/>
                </a:solidFill>
                <a:latin typeface="Calibri"/>
                <a:ea typeface="Calibri"/>
                <a:cs typeface="Calibri"/>
                <a:sym typeface="Calibri"/>
              </a:rPr>
              <a:t>https://www.quora.com/What-is-the-difference-between-backpropagation-and-gradient-descent-when-training-a-deep-learning-neural-network-Which-of-the-two-is-Tensorflow-using</a:t>
            </a:r>
            <a:br>
              <a:rPr lang="en-US" sz="1600">
                <a:solidFill>
                  <a:srgbClr val="0000FF"/>
                </a:solidFill>
                <a:latin typeface="Calibri"/>
                <a:ea typeface="Calibri"/>
                <a:cs typeface="Calibri"/>
                <a:sym typeface="Calibri"/>
              </a:rPr>
            </a:br>
            <a:r>
              <a:rPr lang="en-US" sz="1600">
                <a:solidFill>
                  <a:srgbClr val="0000FF"/>
                </a:solidFill>
                <a:latin typeface="Calibri"/>
                <a:ea typeface="Calibri"/>
                <a:cs typeface="Calibri"/>
                <a:sym typeface="Calibri"/>
              </a:rPr>
              <a:t>https://medium.com/datathings/neural-networks-and-backpropagation-explained-in-a-simple-way-f540a3611f5e</a:t>
            </a:r>
            <a:br>
              <a:rPr lang="en-US" sz="1600">
                <a:solidFill>
                  <a:srgbClr val="0000FF"/>
                </a:solidFill>
                <a:latin typeface="Calibri"/>
                <a:ea typeface="Calibri"/>
                <a:cs typeface="Calibri"/>
                <a:sym typeface="Calibri"/>
              </a:rPr>
            </a:br>
            <a:r>
              <a:rPr lang="en-US" sz="1600">
                <a:solidFill>
                  <a:srgbClr val="0000FF"/>
                </a:solidFill>
                <a:latin typeface="Calibri"/>
                <a:ea typeface="Calibri"/>
                <a:cs typeface="Calibri"/>
                <a:sym typeface="Calibri"/>
              </a:rPr>
              <a:t>https://ruder.io/optimizing-gradient-descent/</a:t>
            </a:r>
            <a:br>
              <a:rPr lang="en-US" sz="1600">
                <a:solidFill>
                  <a:srgbClr val="0000FF"/>
                </a:solidFill>
                <a:latin typeface="Calibri"/>
                <a:ea typeface="Calibri"/>
                <a:cs typeface="Calibri"/>
                <a:sym typeface="Calibri"/>
              </a:rPr>
            </a:br>
            <a:r>
              <a:rPr lang="en-US" sz="1600">
                <a:solidFill>
                  <a:srgbClr val="0000FF"/>
                </a:solidFill>
                <a:latin typeface="Calibri"/>
                <a:ea typeface="Calibri"/>
                <a:cs typeface="Calibri"/>
                <a:sym typeface="Calibri"/>
              </a:rPr>
              <a:t>https://towardsdatascience.com/intuitively-understanding-variational-autoencoders-1bfe67eb5daf</a:t>
            </a:r>
            <a:br>
              <a:rPr lang="en-US" sz="1600">
                <a:solidFill>
                  <a:srgbClr val="0000FF"/>
                </a:solidFill>
                <a:latin typeface="Calibri"/>
                <a:ea typeface="Calibri"/>
                <a:cs typeface="Calibri"/>
                <a:sym typeface="Calibri"/>
              </a:rPr>
            </a:br>
            <a:r>
              <a:rPr lang="en-US" sz="1600">
                <a:solidFill>
                  <a:srgbClr val="0000FF"/>
                </a:solidFill>
                <a:latin typeface="Calibri"/>
                <a:ea typeface="Calibri"/>
                <a:cs typeface="Calibri"/>
                <a:sym typeface="Calibri"/>
              </a:rPr>
              <a:t>https://explained.ai/matrix-calculus/index.html</a:t>
            </a:r>
            <a:endParaRPr/>
          </a:p>
          <a:p>
            <a:pPr indent="0" lvl="0" marL="0" marR="0" rtl="0" algn="l">
              <a:lnSpc>
                <a:spcPct val="150000"/>
              </a:lnSpc>
              <a:spcBef>
                <a:spcPts val="0"/>
              </a:spcBef>
              <a:spcAft>
                <a:spcPts val="0"/>
              </a:spcAft>
              <a:buNone/>
            </a:pPr>
            <a:r>
              <a:t/>
            </a:r>
            <a:endParaRPr sz="1800">
              <a:solidFill>
                <a:srgbClr val="0000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g11a48a21aeb_0_45"/>
          <p:cNvPicPr preferRelativeResize="0"/>
          <p:nvPr/>
        </p:nvPicPr>
        <p:blipFill rotWithShape="1">
          <a:blip r:embed="rId3">
            <a:alphaModFix/>
          </a:blip>
          <a:srcRect b="0" l="0" r="0" t="0"/>
          <a:stretch/>
        </p:blipFill>
        <p:spPr>
          <a:xfrm>
            <a:off x="546818" y="1221065"/>
            <a:ext cx="7129686" cy="3513960"/>
          </a:xfrm>
          <a:prstGeom prst="rect">
            <a:avLst/>
          </a:prstGeom>
          <a:noFill/>
          <a:ln>
            <a:noFill/>
          </a:ln>
        </p:spPr>
      </p:pic>
      <p:sp>
        <p:nvSpPr>
          <p:cNvPr id="97" name="Google Shape;97;g11a48a21aeb_0_45"/>
          <p:cNvSpPr/>
          <p:nvPr/>
        </p:nvSpPr>
        <p:spPr>
          <a:xfrm>
            <a:off x="546819" y="4911517"/>
            <a:ext cx="1348500" cy="33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7">
                <a:solidFill>
                  <a:srgbClr val="000000"/>
                </a:solidFill>
                <a:latin typeface="Calibri"/>
                <a:ea typeface="Calibri"/>
                <a:cs typeface="Calibri"/>
                <a:sym typeface="Calibri"/>
              </a:rPr>
              <a:t>Image source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1a48a21aeb_0_48"/>
          <p:cNvSpPr txBox="1"/>
          <p:nvPr/>
        </p:nvSpPr>
        <p:spPr>
          <a:xfrm>
            <a:off x="880877" y="1060482"/>
            <a:ext cx="6402600" cy="1139700"/>
          </a:xfrm>
          <a:prstGeom prst="rect">
            <a:avLst/>
          </a:prstGeom>
          <a:noFill/>
          <a:ln>
            <a:noFill/>
          </a:ln>
        </p:spPr>
        <p:txBody>
          <a:bodyPr anchorCtr="0" anchor="t" bIns="45700" lIns="91425" spcFirstLastPara="1" rIns="91425" wrap="square" tIns="45700">
            <a:spAutoFit/>
          </a:bodyPr>
          <a:lstStyle/>
          <a:p>
            <a:pPr indent="-270033" lvl="0" marL="270033" marR="0" rtl="0" algn="just">
              <a:lnSpc>
                <a:spcPct val="150000"/>
              </a:lnSpc>
              <a:spcBef>
                <a:spcPts val="0"/>
              </a:spcBef>
              <a:spcAft>
                <a:spcPts val="0"/>
              </a:spcAft>
              <a:buClr>
                <a:srgbClr val="0000FF"/>
              </a:buClr>
              <a:buSzPts val="1701"/>
              <a:buFont typeface="Arial"/>
              <a:buChar char="•"/>
            </a:pPr>
            <a:r>
              <a:rPr lang="en-US" sz="1701">
                <a:solidFill>
                  <a:srgbClr val="0000FF"/>
                </a:solidFill>
                <a:latin typeface="Verdana"/>
                <a:ea typeface="Verdana"/>
                <a:cs typeface="Verdana"/>
                <a:sym typeface="Verdana"/>
              </a:rPr>
              <a:t>DL models use </a:t>
            </a:r>
            <a:r>
              <a:rPr lang="en-US" sz="1701">
                <a:solidFill>
                  <a:srgbClr val="FF0000"/>
                </a:solidFill>
                <a:latin typeface="Verdana"/>
                <a:ea typeface="Verdana"/>
                <a:cs typeface="Verdana"/>
                <a:sym typeface="Verdana"/>
              </a:rPr>
              <a:t>very large number  of parameters </a:t>
            </a:r>
            <a:r>
              <a:rPr lang="en-US" sz="1701">
                <a:solidFill>
                  <a:srgbClr val="0000FF"/>
                </a:solidFill>
                <a:latin typeface="Verdana"/>
                <a:ea typeface="Verdana"/>
                <a:cs typeface="Verdana"/>
                <a:sym typeface="Verdana"/>
              </a:rPr>
              <a:t>and create </a:t>
            </a:r>
            <a:r>
              <a:rPr lang="en-US" sz="1701">
                <a:solidFill>
                  <a:srgbClr val="FF0000"/>
                </a:solidFill>
                <a:latin typeface="Verdana"/>
                <a:ea typeface="Verdana"/>
                <a:cs typeface="Verdana"/>
                <a:sym typeface="Verdana"/>
              </a:rPr>
              <a:t>complex and highly nonlinear representations.</a:t>
            </a:r>
            <a:endParaRPr sz="1701">
              <a:solidFill>
                <a:srgbClr val="0000FF"/>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701">
              <a:solidFill>
                <a:srgbClr val="0000FF"/>
              </a:solidFill>
              <a:latin typeface="Verdana"/>
              <a:ea typeface="Verdana"/>
              <a:cs typeface="Verdana"/>
              <a:sym typeface="Verdana"/>
            </a:endParaRPr>
          </a:p>
        </p:txBody>
      </p:sp>
      <p:pic>
        <p:nvPicPr>
          <p:cNvPr id="103" name="Google Shape;103;g11a48a21aeb_0_48"/>
          <p:cNvPicPr preferRelativeResize="0"/>
          <p:nvPr/>
        </p:nvPicPr>
        <p:blipFill rotWithShape="1">
          <a:blip r:embed="rId3">
            <a:alphaModFix/>
          </a:blip>
          <a:srcRect b="0" l="0" r="0" t="0"/>
          <a:stretch/>
        </p:blipFill>
        <p:spPr>
          <a:xfrm>
            <a:off x="1191287" y="3129052"/>
            <a:ext cx="6287649" cy="23900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1a48a21aeb_0_51"/>
          <p:cNvSpPr txBox="1"/>
          <p:nvPr/>
        </p:nvSpPr>
        <p:spPr>
          <a:xfrm>
            <a:off x="742265" y="1294503"/>
            <a:ext cx="6402600" cy="7470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701">
                <a:solidFill>
                  <a:srgbClr val="0000FF"/>
                </a:solidFill>
                <a:latin typeface="Verdana"/>
                <a:ea typeface="Verdana"/>
                <a:cs typeface="Verdana"/>
                <a:sym typeface="Verdana"/>
              </a:rPr>
              <a:t>Deep learning models are inherently better to tackle such </a:t>
            </a:r>
            <a:r>
              <a:rPr lang="en-US" sz="1701">
                <a:solidFill>
                  <a:srgbClr val="FF0000"/>
                </a:solidFill>
                <a:latin typeface="Verdana"/>
                <a:ea typeface="Verdana"/>
                <a:cs typeface="Verdana"/>
                <a:sym typeface="Verdana"/>
              </a:rPr>
              <a:t>nonlinear classification tasks.</a:t>
            </a:r>
            <a:endParaRPr sz="1701">
              <a:solidFill>
                <a:srgbClr val="FF0000"/>
              </a:solidFill>
              <a:latin typeface="Verdana"/>
              <a:ea typeface="Verdana"/>
              <a:cs typeface="Verdana"/>
              <a:sym typeface="Verdana"/>
            </a:endParaRPr>
          </a:p>
        </p:txBody>
      </p:sp>
      <p:pic>
        <p:nvPicPr>
          <p:cNvPr id="109" name="Google Shape;109;g11a48a21aeb_0_51"/>
          <p:cNvPicPr preferRelativeResize="0"/>
          <p:nvPr/>
        </p:nvPicPr>
        <p:blipFill rotWithShape="1">
          <a:blip r:embed="rId3">
            <a:alphaModFix/>
          </a:blip>
          <a:srcRect b="0" l="0" r="0" t="0"/>
          <a:stretch/>
        </p:blipFill>
        <p:spPr>
          <a:xfrm>
            <a:off x="805871" y="2495809"/>
            <a:ext cx="6553178" cy="33608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1a48a21aeb_0_54"/>
          <p:cNvSpPr txBox="1"/>
          <p:nvPr/>
        </p:nvSpPr>
        <p:spPr>
          <a:xfrm>
            <a:off x="2250798" y="4266565"/>
            <a:ext cx="4800300" cy="26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34">
                <a:solidFill>
                  <a:srgbClr val="000000"/>
                </a:solidFill>
                <a:latin typeface="Verdana"/>
                <a:ea typeface="Verdana"/>
                <a:cs typeface="Verdana"/>
                <a:sym typeface="Verdana"/>
              </a:rPr>
              <a:t> </a:t>
            </a:r>
            <a:endParaRPr sz="1607">
              <a:solidFill>
                <a:srgbClr val="000000"/>
              </a:solidFill>
              <a:latin typeface="Calibri"/>
              <a:ea typeface="Calibri"/>
              <a:cs typeface="Calibri"/>
              <a:sym typeface="Calibri"/>
            </a:endParaRPr>
          </a:p>
        </p:txBody>
      </p:sp>
      <p:sp>
        <p:nvSpPr>
          <p:cNvPr id="115" name="Google Shape;115;g11a48a21aeb_0_54"/>
          <p:cNvSpPr txBox="1"/>
          <p:nvPr/>
        </p:nvSpPr>
        <p:spPr>
          <a:xfrm>
            <a:off x="715169" y="4806925"/>
            <a:ext cx="7111800" cy="26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34" u="sng">
                <a:solidFill>
                  <a:srgbClr val="0000FF"/>
                </a:solidFill>
                <a:latin typeface="Verdana"/>
                <a:ea typeface="Verdana"/>
                <a:cs typeface="Verdana"/>
                <a:sym typeface="Verdana"/>
                <a:hlinkClick r:id="rId3">
                  <a:extLst>
                    <a:ext uri="{A12FA001-AC4F-418D-AE19-62706E023703}">
                      <ahyp:hlinkClr val="tx"/>
                    </a:ext>
                  </a:extLst>
                </a:hlinkClick>
              </a:rPr>
              <a:t>https://www.jeremyjordan.me/intro-to-neural-networks/</a:t>
            </a:r>
            <a:endParaRPr sz="1134">
              <a:solidFill>
                <a:srgbClr val="0000FF"/>
              </a:solidFill>
              <a:latin typeface="Calibri"/>
              <a:ea typeface="Calibri"/>
              <a:cs typeface="Calibri"/>
              <a:sym typeface="Calibri"/>
            </a:endParaRPr>
          </a:p>
        </p:txBody>
      </p:sp>
      <p:pic>
        <p:nvPicPr>
          <p:cNvPr descr="Screen-Shot-2017-11-07-at-12.32.19-PM" id="116" name="Google Shape;116;g11a48a21aeb_0_54"/>
          <p:cNvPicPr preferRelativeResize="0"/>
          <p:nvPr/>
        </p:nvPicPr>
        <p:blipFill rotWithShape="1">
          <a:blip r:embed="rId4">
            <a:alphaModFix/>
          </a:blip>
          <a:srcRect b="0" l="0" r="0" t="0"/>
          <a:stretch/>
        </p:blipFill>
        <p:spPr>
          <a:xfrm>
            <a:off x="715169" y="1237764"/>
            <a:ext cx="6353176" cy="328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1a48a21aeb_0_57"/>
          <p:cNvSpPr txBox="1"/>
          <p:nvPr/>
        </p:nvSpPr>
        <p:spPr>
          <a:xfrm>
            <a:off x="354031" y="934471"/>
            <a:ext cx="7650600" cy="291000"/>
          </a:xfrm>
          <a:prstGeom prst="rect">
            <a:avLst/>
          </a:prstGeom>
          <a:noFill/>
          <a:ln>
            <a:noFill/>
          </a:ln>
        </p:spPr>
        <p:txBody>
          <a:bodyPr anchorCtr="0" anchor="t" bIns="43175" lIns="86375" spcFirstLastPara="1" rIns="86375" wrap="square" tIns="43175">
            <a:spAutoFit/>
          </a:bodyPr>
          <a:lstStyle/>
          <a:p>
            <a:pPr indent="0" lvl="0" marL="0" marR="0" rtl="0" algn="just">
              <a:lnSpc>
                <a:spcPct val="150000"/>
              </a:lnSpc>
              <a:spcBef>
                <a:spcPts val="0"/>
              </a:spcBef>
              <a:spcAft>
                <a:spcPts val="0"/>
              </a:spcAft>
              <a:buNone/>
            </a:pPr>
            <a:r>
              <a:rPr lang="en-US" sz="1323">
                <a:solidFill>
                  <a:srgbClr val="C00000"/>
                </a:solidFill>
                <a:latin typeface="Verdana"/>
                <a:ea typeface="Verdana"/>
                <a:cs typeface="Verdana"/>
                <a:sym typeface="Verdana"/>
              </a:rPr>
              <a:t>https://www.tensorflow.org/get_started/mnist/beginners</a:t>
            </a:r>
            <a:endParaRPr/>
          </a:p>
        </p:txBody>
      </p:sp>
      <p:pic>
        <p:nvPicPr>
          <p:cNvPr id="122" name="Google Shape;122;g11a48a21aeb_0_57"/>
          <p:cNvPicPr preferRelativeResize="0"/>
          <p:nvPr/>
        </p:nvPicPr>
        <p:blipFill rotWithShape="1">
          <a:blip r:embed="rId3">
            <a:alphaModFix/>
          </a:blip>
          <a:srcRect b="0" l="0" r="0" t="0"/>
          <a:stretch/>
        </p:blipFill>
        <p:spPr>
          <a:xfrm>
            <a:off x="426038" y="1729541"/>
            <a:ext cx="7485146" cy="36269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2001-04-20T21:34:00Z</dcterms:created>
  <dc:creator>Sknow</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