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5"/>
  </p:notesMasterIdLst>
  <p:sldIdLst>
    <p:sldId id="256" r:id="rId5"/>
    <p:sldId id="258" r:id="rId6"/>
    <p:sldId id="259" r:id="rId7"/>
    <p:sldId id="260" r:id="rId8"/>
    <p:sldId id="262" r:id="rId9"/>
    <p:sldId id="264" r:id="rId10"/>
    <p:sldId id="265" r:id="rId11"/>
    <p:sldId id="267" r:id="rId12"/>
    <p:sldId id="269" r:id="rId13"/>
    <p:sldId id="270" r:id="rId14"/>
    <p:sldId id="271" r:id="rId15"/>
    <p:sldId id="279" r:id="rId16"/>
    <p:sldId id="272" r:id="rId17"/>
    <p:sldId id="281" r:id="rId18"/>
    <p:sldId id="273" r:id="rId19"/>
    <p:sldId id="282" r:id="rId20"/>
    <p:sldId id="274" r:id="rId21"/>
    <p:sldId id="275" r:id="rId22"/>
    <p:sldId id="276" r:id="rId23"/>
    <p:sldId id="277" r:id="rId24"/>
  </p:sldIdLst>
  <p:sldSz cx="8636000" cy="6483350"/>
  <p:notesSz cx="7559675" cy="10691813"/>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58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123DA6A-B5C0-453B-B03D-F731DC663B92}"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B597C13-6D21-46CD-850C-A171FDA813C4}"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C0A8CAE-CC82-4BF0-BF61-2D07C29CC7EC}"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95103BB-A987-42D0-9E61-A54E309DF58C}"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41564CA-22A7-475B-A180-28B50C53BB6E}"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0DEA0F9-38A3-4DA8-AF1B-D9ADC4338B23}"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A77C8B6-EE71-4421-B8AD-24563E0B3342}"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3D64FAB-877C-4922-BD51-BB8C5F4746BB}"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F840B18-48AE-4A96-A7EC-292DD2490C26}"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B724FCD-3745-4E0D-AAC0-C4749DD87851}"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A27C471-1D8F-4790-9833-E9C45B5C1062}"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13A4EC4-F71E-4DDC-8815-F071034624AA}"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51C2891-3466-4B73-8D65-8122E86C4E99}" type="slidenum">
              <a:rPr lang="en-US" smtClean="0"/>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9E53E30-2319-4DC7-BBC2-F4E72C48E43E}"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BF70E21-A4F4-494F-BFF2-C97D72796172}"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111DD0-606E-4BFD-A945-58260638566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AF8FE52-A3C1-445C-B1AB-5A36E608A0E4}"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FBF79E4-7965-4B40-A994-70B961BAD3E6}"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B1D0053-9739-491A-AC41-19AE71245AA0}"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4588" y="685800"/>
            <a:ext cx="4568825"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C628192-850C-4713-A887-A25816C9E19F}"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28" name="PlaceHolder 2"/>
          <p:cNvSpPr>
            <a:spLocks noGrp="1" noEditPoints="1"/>
          </p:cNvSpPr>
          <p:nvPr>
            <p:ph type="body"/>
          </p:nvPr>
        </p:nvSpPr>
        <p:spPr>
          <a:xfrm>
            <a:off x="431640" y="1517040"/>
            <a:ext cx="7772040" cy="1793160"/>
          </a:xfrm>
          <a:prstGeom prst="rect">
            <a:avLst/>
          </a:prstGeom>
        </p:spPr>
        <p:txBody>
          <a:bodyPr lIns="0" tIns="0" rIns="0" bIns="0">
            <a:normAutofit/>
          </a:bodyPr>
          <a:lstStyle/>
          <a:p>
            <a:pPr lvl="0"/>
            <a:endParaRPr lang="en-GB" sz="1800" b="0" strike="noStrike">
              <a:latin typeface="Calibri"/>
            </a:endParaRPr>
          </a:p>
        </p:txBody>
      </p:sp>
      <p:sp>
        <p:nvSpPr>
          <p:cNvPr id="29" name="PlaceHolder 3"/>
          <p:cNvSpPr>
            <a:spLocks noGrp="1" noEditPoints="1"/>
          </p:cNvSpPr>
          <p:nvPr>
            <p:ph type="body"/>
          </p:nvPr>
        </p:nvSpPr>
        <p:spPr>
          <a:xfrm>
            <a:off x="431640" y="3480840"/>
            <a:ext cx="777204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31"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32"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33" name="PlaceHolder 4"/>
          <p:cNvSpPr>
            <a:spLocks noGrp="1" noEditPoints="1"/>
          </p:cNvSpPr>
          <p:nvPr>
            <p:ph type="body"/>
          </p:nvPr>
        </p:nvSpPr>
        <p:spPr>
          <a:xfrm>
            <a:off x="431640" y="3480840"/>
            <a:ext cx="3792600" cy="1793160"/>
          </a:xfrm>
          <a:prstGeom prst="rect">
            <a:avLst/>
          </a:prstGeom>
        </p:spPr>
        <p:txBody>
          <a:bodyPr lIns="0" tIns="0" rIns="0" bIns="0">
            <a:normAutofit/>
          </a:bodyPr>
          <a:lstStyle/>
          <a:p>
            <a:pPr lvl="0"/>
            <a:endParaRPr lang="en-GB" sz="1800" b="0" strike="noStrike">
              <a:latin typeface="Calibri"/>
            </a:endParaRPr>
          </a:p>
        </p:txBody>
      </p:sp>
      <p:sp>
        <p:nvSpPr>
          <p:cNvPr id="34" name="PlaceHolder 5"/>
          <p:cNvSpPr>
            <a:spLocks noGrp="1" noEditPoints="1"/>
          </p:cNvSpPr>
          <p:nvPr>
            <p:ph type="body"/>
          </p:nvPr>
        </p:nvSpPr>
        <p:spPr>
          <a:xfrm>
            <a:off x="441432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36" name="PlaceHolder 2"/>
          <p:cNvSpPr>
            <a:spLocks noGrp="1" noEditPoints="1"/>
          </p:cNvSpPr>
          <p:nvPr>
            <p:ph type="body"/>
          </p:nvPr>
        </p:nvSpPr>
        <p:spPr>
          <a:xfrm>
            <a:off x="43164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37" name="PlaceHolder 3"/>
          <p:cNvSpPr>
            <a:spLocks noGrp="1" noEditPoints="1"/>
          </p:cNvSpPr>
          <p:nvPr>
            <p:ph type="body"/>
          </p:nvPr>
        </p:nvSpPr>
        <p:spPr>
          <a:xfrm>
            <a:off x="305964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38" name="PlaceHolder 4"/>
          <p:cNvSpPr>
            <a:spLocks noGrp="1" noEditPoints="1"/>
          </p:cNvSpPr>
          <p:nvPr>
            <p:ph type="body"/>
          </p:nvPr>
        </p:nvSpPr>
        <p:spPr>
          <a:xfrm>
            <a:off x="568728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39" name="PlaceHolder 5"/>
          <p:cNvSpPr>
            <a:spLocks noGrp="1" noEditPoints="1"/>
          </p:cNvSpPr>
          <p:nvPr>
            <p:ph type="body"/>
          </p:nvPr>
        </p:nvSpPr>
        <p:spPr>
          <a:xfrm>
            <a:off x="431640" y="3480840"/>
            <a:ext cx="2502360" cy="1793160"/>
          </a:xfrm>
          <a:prstGeom prst="rect">
            <a:avLst/>
          </a:prstGeom>
        </p:spPr>
        <p:txBody>
          <a:bodyPr lIns="0" tIns="0" rIns="0" bIns="0">
            <a:normAutofit/>
          </a:bodyPr>
          <a:lstStyle/>
          <a:p>
            <a:pPr lvl="0"/>
            <a:endParaRPr lang="en-GB" sz="1800" b="0" strike="noStrike">
              <a:latin typeface="Calibri"/>
            </a:endParaRPr>
          </a:p>
        </p:txBody>
      </p:sp>
      <p:sp>
        <p:nvSpPr>
          <p:cNvPr id="40" name="PlaceHolder 6"/>
          <p:cNvSpPr>
            <a:spLocks noGrp="1" noEditPoints="1"/>
          </p:cNvSpPr>
          <p:nvPr>
            <p:ph type="body"/>
          </p:nvPr>
        </p:nvSpPr>
        <p:spPr>
          <a:xfrm>
            <a:off x="3059640" y="3480840"/>
            <a:ext cx="2502360" cy="1793160"/>
          </a:xfrm>
          <a:prstGeom prst="rect">
            <a:avLst/>
          </a:prstGeom>
        </p:spPr>
        <p:txBody>
          <a:bodyPr lIns="0" tIns="0" rIns="0" bIns="0">
            <a:normAutofit/>
          </a:bodyPr>
          <a:lstStyle/>
          <a:p>
            <a:pPr lvl="0"/>
            <a:endParaRPr lang="en-GB" sz="1800" b="0" strike="noStrike">
              <a:latin typeface="Calibri"/>
            </a:endParaRPr>
          </a:p>
        </p:txBody>
      </p:sp>
      <p:sp>
        <p:nvSpPr>
          <p:cNvPr id="41" name="PlaceHolder 7"/>
          <p:cNvSpPr>
            <a:spLocks noGrp="1" noEditPoints="1"/>
          </p:cNvSpPr>
          <p:nvPr>
            <p:ph type="body"/>
          </p:nvPr>
        </p:nvSpPr>
        <p:spPr>
          <a:xfrm>
            <a:off x="5687280" y="3480840"/>
            <a:ext cx="250236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49" name="PlaceHolder 2"/>
          <p:cNvSpPr>
            <a:spLocks noGrp="1" noEditPoints="1"/>
          </p:cNvSpPr>
          <p:nvPr>
            <p:ph type="subTitle"/>
          </p:nvPr>
        </p:nvSpPr>
        <p:spPr>
          <a:xfrm>
            <a:off x="431640" y="1517040"/>
            <a:ext cx="7772040" cy="3759840"/>
          </a:xfrm>
          <a:prstGeom prst="rect">
            <a:avLst/>
          </a:prstGeom>
        </p:spPr>
        <p:txBody>
          <a:bodyPr lIns="0" tIns="0" rIns="0" bIns="0" anchor="ctr">
            <a:noAutofit/>
          </a:bodyPr>
          <a:lstStyle/>
          <a:p>
            <a:pPr lvl="0" algn="ctr"/>
            <a:endParaRPr lang="en-GB" sz="3200" b="0" strike="noStrike">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51" name="PlaceHolder 2"/>
          <p:cNvSpPr>
            <a:spLocks noGrp="1" noEditPoints="1"/>
          </p:cNvSpPr>
          <p:nvPr>
            <p:ph type="body"/>
          </p:nvPr>
        </p:nvSpPr>
        <p:spPr>
          <a:xfrm>
            <a:off x="431640" y="1517040"/>
            <a:ext cx="7772040" cy="375984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53" name="PlaceHolder 2"/>
          <p:cNvSpPr>
            <a:spLocks noGrp="1" noEditPoints="1"/>
          </p:cNvSpPr>
          <p:nvPr>
            <p:ph type="body"/>
          </p:nvPr>
        </p:nvSpPr>
        <p:spPr>
          <a:xfrm>
            <a:off x="43164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54" name="PlaceHolder 3"/>
          <p:cNvSpPr>
            <a:spLocks noGrp="1" noEditPoints="1"/>
          </p:cNvSpPr>
          <p:nvPr>
            <p:ph type="body"/>
          </p:nvPr>
        </p:nvSpPr>
        <p:spPr>
          <a:xfrm>
            <a:off x="4414320" y="1517040"/>
            <a:ext cx="3792600" cy="375984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noEditPoints="1"/>
          </p:cNvSpPr>
          <p:nvPr>
            <p:ph type="subTitle"/>
          </p:nvPr>
        </p:nvSpPr>
        <p:spPr>
          <a:xfrm>
            <a:off x="2778840" y="2564280"/>
            <a:ext cx="3084480" cy="3086640"/>
          </a:xfrm>
          <a:prstGeom prst="rect">
            <a:avLst/>
          </a:prstGeom>
        </p:spPr>
        <p:txBody>
          <a:bodyPr lIns="0" tIns="0" rIns="0" bIns="0" anchor="ctr">
            <a:noAutofit/>
          </a:bodyPr>
          <a:lstStyle/>
          <a:p>
            <a:pPr lvl="0" algn="ctr"/>
            <a:endParaRPr lang="en-GB" sz="3200" b="0" strike="noStrike">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58"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59" name="PlaceHolder 3"/>
          <p:cNvSpPr>
            <a:spLocks noGrp="1" noEditPoints="1"/>
          </p:cNvSpPr>
          <p:nvPr>
            <p:ph type="body"/>
          </p:nvPr>
        </p:nvSpPr>
        <p:spPr>
          <a:xfrm>
            <a:off x="441432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60" name="PlaceHolder 4"/>
          <p:cNvSpPr>
            <a:spLocks noGrp="1" noEditPoints="1"/>
          </p:cNvSpPr>
          <p:nvPr>
            <p:ph type="body"/>
          </p:nvPr>
        </p:nvSpPr>
        <p:spPr>
          <a:xfrm>
            <a:off x="43164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7" name="PlaceHolder 2"/>
          <p:cNvSpPr>
            <a:spLocks noGrp="1" noEditPoints="1"/>
          </p:cNvSpPr>
          <p:nvPr>
            <p:ph type="subTitle"/>
          </p:nvPr>
        </p:nvSpPr>
        <p:spPr>
          <a:xfrm>
            <a:off x="431640" y="1517040"/>
            <a:ext cx="7772040" cy="3759840"/>
          </a:xfrm>
          <a:prstGeom prst="rect">
            <a:avLst/>
          </a:prstGeom>
        </p:spPr>
        <p:txBody>
          <a:bodyPr lIns="0" tIns="0" rIns="0" bIns="0" anchor="ctr">
            <a:noAutofit/>
          </a:bodyPr>
          <a:lstStyle/>
          <a:p>
            <a:pPr lvl="0" algn="ctr"/>
            <a:endParaRPr lang="en-GB" sz="3200" b="0" strike="noStrike">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62" name="PlaceHolder 2"/>
          <p:cNvSpPr>
            <a:spLocks noGrp="1" noEditPoints="1"/>
          </p:cNvSpPr>
          <p:nvPr>
            <p:ph type="body"/>
          </p:nvPr>
        </p:nvSpPr>
        <p:spPr>
          <a:xfrm>
            <a:off x="43164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63"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64" name="PlaceHolder 4"/>
          <p:cNvSpPr>
            <a:spLocks noGrp="1" noEditPoints="1"/>
          </p:cNvSpPr>
          <p:nvPr>
            <p:ph type="body"/>
          </p:nvPr>
        </p:nvSpPr>
        <p:spPr>
          <a:xfrm>
            <a:off x="441432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66"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67"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68" name="PlaceHolder 4"/>
          <p:cNvSpPr>
            <a:spLocks noGrp="1" noEditPoints="1"/>
          </p:cNvSpPr>
          <p:nvPr>
            <p:ph type="body"/>
          </p:nvPr>
        </p:nvSpPr>
        <p:spPr>
          <a:xfrm>
            <a:off x="431640" y="3480840"/>
            <a:ext cx="777204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70" name="PlaceHolder 2"/>
          <p:cNvSpPr>
            <a:spLocks noGrp="1" noEditPoints="1"/>
          </p:cNvSpPr>
          <p:nvPr>
            <p:ph type="body"/>
          </p:nvPr>
        </p:nvSpPr>
        <p:spPr>
          <a:xfrm>
            <a:off x="431640" y="1517040"/>
            <a:ext cx="7772040" cy="1793160"/>
          </a:xfrm>
          <a:prstGeom prst="rect">
            <a:avLst/>
          </a:prstGeom>
        </p:spPr>
        <p:txBody>
          <a:bodyPr lIns="0" tIns="0" rIns="0" bIns="0">
            <a:normAutofit/>
          </a:bodyPr>
          <a:lstStyle/>
          <a:p>
            <a:pPr lvl="0"/>
            <a:endParaRPr lang="en-GB" sz="1800" b="0" strike="noStrike">
              <a:latin typeface="Calibri"/>
            </a:endParaRPr>
          </a:p>
        </p:txBody>
      </p:sp>
      <p:sp>
        <p:nvSpPr>
          <p:cNvPr id="71" name="PlaceHolder 3"/>
          <p:cNvSpPr>
            <a:spLocks noGrp="1" noEditPoints="1"/>
          </p:cNvSpPr>
          <p:nvPr>
            <p:ph type="body"/>
          </p:nvPr>
        </p:nvSpPr>
        <p:spPr>
          <a:xfrm>
            <a:off x="431640" y="3480840"/>
            <a:ext cx="777204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73"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74"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75" name="PlaceHolder 4"/>
          <p:cNvSpPr>
            <a:spLocks noGrp="1" noEditPoints="1"/>
          </p:cNvSpPr>
          <p:nvPr>
            <p:ph type="body"/>
          </p:nvPr>
        </p:nvSpPr>
        <p:spPr>
          <a:xfrm>
            <a:off x="431640" y="3480840"/>
            <a:ext cx="3792600" cy="1793160"/>
          </a:xfrm>
          <a:prstGeom prst="rect">
            <a:avLst/>
          </a:prstGeom>
        </p:spPr>
        <p:txBody>
          <a:bodyPr lIns="0" tIns="0" rIns="0" bIns="0">
            <a:normAutofit/>
          </a:bodyPr>
          <a:lstStyle/>
          <a:p>
            <a:pPr lvl="0"/>
            <a:endParaRPr lang="en-GB" sz="1800" b="0" strike="noStrike">
              <a:latin typeface="Calibri"/>
            </a:endParaRPr>
          </a:p>
        </p:txBody>
      </p:sp>
      <p:sp>
        <p:nvSpPr>
          <p:cNvPr id="76" name="PlaceHolder 5"/>
          <p:cNvSpPr>
            <a:spLocks noGrp="1" noEditPoints="1"/>
          </p:cNvSpPr>
          <p:nvPr>
            <p:ph type="body"/>
          </p:nvPr>
        </p:nvSpPr>
        <p:spPr>
          <a:xfrm>
            <a:off x="441432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78" name="PlaceHolder 2"/>
          <p:cNvSpPr>
            <a:spLocks noGrp="1" noEditPoints="1"/>
          </p:cNvSpPr>
          <p:nvPr>
            <p:ph type="body"/>
          </p:nvPr>
        </p:nvSpPr>
        <p:spPr>
          <a:xfrm>
            <a:off x="43164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79" name="PlaceHolder 3"/>
          <p:cNvSpPr>
            <a:spLocks noGrp="1" noEditPoints="1"/>
          </p:cNvSpPr>
          <p:nvPr>
            <p:ph type="body"/>
          </p:nvPr>
        </p:nvSpPr>
        <p:spPr>
          <a:xfrm>
            <a:off x="305964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80" name="PlaceHolder 4"/>
          <p:cNvSpPr>
            <a:spLocks noGrp="1" noEditPoints="1"/>
          </p:cNvSpPr>
          <p:nvPr>
            <p:ph type="body"/>
          </p:nvPr>
        </p:nvSpPr>
        <p:spPr>
          <a:xfrm>
            <a:off x="568728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81" name="PlaceHolder 5"/>
          <p:cNvSpPr>
            <a:spLocks noGrp="1" noEditPoints="1"/>
          </p:cNvSpPr>
          <p:nvPr>
            <p:ph type="body"/>
          </p:nvPr>
        </p:nvSpPr>
        <p:spPr>
          <a:xfrm>
            <a:off x="431640" y="3480840"/>
            <a:ext cx="2502360" cy="1793160"/>
          </a:xfrm>
          <a:prstGeom prst="rect">
            <a:avLst/>
          </a:prstGeom>
        </p:spPr>
        <p:txBody>
          <a:bodyPr lIns="0" tIns="0" rIns="0" bIns="0">
            <a:normAutofit/>
          </a:bodyPr>
          <a:lstStyle/>
          <a:p>
            <a:pPr lvl="0"/>
            <a:endParaRPr lang="en-GB" sz="1800" b="0" strike="noStrike">
              <a:latin typeface="Calibri"/>
            </a:endParaRPr>
          </a:p>
        </p:txBody>
      </p:sp>
      <p:sp>
        <p:nvSpPr>
          <p:cNvPr id="82" name="PlaceHolder 6"/>
          <p:cNvSpPr>
            <a:spLocks noGrp="1" noEditPoints="1"/>
          </p:cNvSpPr>
          <p:nvPr>
            <p:ph type="body"/>
          </p:nvPr>
        </p:nvSpPr>
        <p:spPr>
          <a:xfrm>
            <a:off x="3059640" y="3480840"/>
            <a:ext cx="2502360" cy="1793160"/>
          </a:xfrm>
          <a:prstGeom prst="rect">
            <a:avLst/>
          </a:prstGeom>
        </p:spPr>
        <p:txBody>
          <a:bodyPr lIns="0" tIns="0" rIns="0" bIns="0">
            <a:normAutofit/>
          </a:bodyPr>
          <a:lstStyle/>
          <a:p>
            <a:pPr lvl="0"/>
            <a:endParaRPr lang="en-GB" sz="1800" b="0" strike="noStrike">
              <a:latin typeface="Calibri"/>
            </a:endParaRPr>
          </a:p>
        </p:txBody>
      </p:sp>
      <p:sp>
        <p:nvSpPr>
          <p:cNvPr id="83" name="PlaceHolder 7"/>
          <p:cNvSpPr>
            <a:spLocks noGrp="1" noEditPoints="1"/>
          </p:cNvSpPr>
          <p:nvPr>
            <p:ph type="body"/>
          </p:nvPr>
        </p:nvSpPr>
        <p:spPr>
          <a:xfrm>
            <a:off x="5687280" y="3480840"/>
            <a:ext cx="250236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91" name="PlaceHolder 2"/>
          <p:cNvSpPr>
            <a:spLocks noGrp="1" noEditPoints="1"/>
          </p:cNvSpPr>
          <p:nvPr>
            <p:ph type="subTitle"/>
          </p:nvPr>
        </p:nvSpPr>
        <p:spPr>
          <a:xfrm>
            <a:off x="431640" y="1517040"/>
            <a:ext cx="7772040" cy="3759840"/>
          </a:xfrm>
          <a:prstGeom prst="rect">
            <a:avLst/>
          </a:prstGeom>
        </p:spPr>
        <p:txBody>
          <a:bodyPr lIns="0" tIns="0" rIns="0" bIns="0" anchor="ctr">
            <a:noAutofit/>
          </a:bodyPr>
          <a:lstStyle/>
          <a:p>
            <a:pPr lvl="0" algn="ctr"/>
            <a:endParaRPr lang="en-GB" sz="3200" b="0" strike="noStrike">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93" name="PlaceHolder 2"/>
          <p:cNvSpPr>
            <a:spLocks noGrp="1" noEditPoints="1"/>
          </p:cNvSpPr>
          <p:nvPr>
            <p:ph type="body"/>
          </p:nvPr>
        </p:nvSpPr>
        <p:spPr>
          <a:xfrm>
            <a:off x="431640" y="1517040"/>
            <a:ext cx="7772040" cy="375984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95" name="PlaceHolder 2"/>
          <p:cNvSpPr>
            <a:spLocks noGrp="1" noEditPoints="1"/>
          </p:cNvSpPr>
          <p:nvPr>
            <p:ph type="body"/>
          </p:nvPr>
        </p:nvSpPr>
        <p:spPr>
          <a:xfrm>
            <a:off x="43164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96" name="PlaceHolder 3"/>
          <p:cNvSpPr>
            <a:spLocks noGrp="1" noEditPoints="1"/>
          </p:cNvSpPr>
          <p:nvPr>
            <p:ph type="body"/>
          </p:nvPr>
        </p:nvSpPr>
        <p:spPr>
          <a:xfrm>
            <a:off x="4414320" y="1517040"/>
            <a:ext cx="3792600" cy="375984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9" name="PlaceHolder 2"/>
          <p:cNvSpPr>
            <a:spLocks noGrp="1" noEditPoints="1"/>
          </p:cNvSpPr>
          <p:nvPr>
            <p:ph type="body"/>
          </p:nvPr>
        </p:nvSpPr>
        <p:spPr>
          <a:xfrm>
            <a:off x="431640" y="1517040"/>
            <a:ext cx="7772040" cy="375984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noEditPoints="1"/>
          </p:cNvSpPr>
          <p:nvPr>
            <p:ph type="subTitle"/>
          </p:nvPr>
        </p:nvSpPr>
        <p:spPr>
          <a:xfrm>
            <a:off x="2778840" y="2564280"/>
            <a:ext cx="3084480" cy="3086640"/>
          </a:xfrm>
          <a:prstGeom prst="rect">
            <a:avLst/>
          </a:prstGeom>
        </p:spPr>
        <p:txBody>
          <a:bodyPr lIns="0" tIns="0" rIns="0" bIns="0" anchor="ctr">
            <a:noAutofit/>
          </a:bodyPr>
          <a:lstStyle/>
          <a:p>
            <a:pPr lvl="0" algn="ctr"/>
            <a:endParaRPr lang="en-GB" sz="3200" b="0" strike="noStrike">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00"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01" name="PlaceHolder 3"/>
          <p:cNvSpPr>
            <a:spLocks noGrp="1" noEditPoints="1"/>
          </p:cNvSpPr>
          <p:nvPr>
            <p:ph type="body"/>
          </p:nvPr>
        </p:nvSpPr>
        <p:spPr>
          <a:xfrm>
            <a:off x="441432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102" name="PlaceHolder 4"/>
          <p:cNvSpPr>
            <a:spLocks noGrp="1" noEditPoints="1"/>
          </p:cNvSpPr>
          <p:nvPr>
            <p:ph type="body"/>
          </p:nvPr>
        </p:nvSpPr>
        <p:spPr>
          <a:xfrm>
            <a:off x="43164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04" name="PlaceHolder 2"/>
          <p:cNvSpPr>
            <a:spLocks noGrp="1" noEditPoints="1"/>
          </p:cNvSpPr>
          <p:nvPr>
            <p:ph type="body"/>
          </p:nvPr>
        </p:nvSpPr>
        <p:spPr>
          <a:xfrm>
            <a:off x="43164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105"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06" name="PlaceHolder 4"/>
          <p:cNvSpPr>
            <a:spLocks noGrp="1" noEditPoints="1"/>
          </p:cNvSpPr>
          <p:nvPr>
            <p:ph type="body"/>
          </p:nvPr>
        </p:nvSpPr>
        <p:spPr>
          <a:xfrm>
            <a:off x="441432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08"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09"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10" name="PlaceHolder 4"/>
          <p:cNvSpPr>
            <a:spLocks noGrp="1" noEditPoints="1"/>
          </p:cNvSpPr>
          <p:nvPr>
            <p:ph type="body"/>
          </p:nvPr>
        </p:nvSpPr>
        <p:spPr>
          <a:xfrm>
            <a:off x="431640" y="3480840"/>
            <a:ext cx="777204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12" name="PlaceHolder 2"/>
          <p:cNvSpPr>
            <a:spLocks noGrp="1" noEditPoints="1"/>
          </p:cNvSpPr>
          <p:nvPr>
            <p:ph type="body"/>
          </p:nvPr>
        </p:nvSpPr>
        <p:spPr>
          <a:xfrm>
            <a:off x="431640" y="1517040"/>
            <a:ext cx="7772040" cy="1793160"/>
          </a:xfrm>
          <a:prstGeom prst="rect">
            <a:avLst/>
          </a:prstGeom>
        </p:spPr>
        <p:txBody>
          <a:bodyPr lIns="0" tIns="0" rIns="0" bIns="0">
            <a:normAutofit/>
          </a:bodyPr>
          <a:lstStyle/>
          <a:p>
            <a:pPr lvl="0"/>
            <a:endParaRPr lang="en-GB" sz="1800" b="0" strike="noStrike">
              <a:latin typeface="Calibri"/>
            </a:endParaRPr>
          </a:p>
        </p:txBody>
      </p:sp>
      <p:sp>
        <p:nvSpPr>
          <p:cNvPr id="113" name="PlaceHolder 3"/>
          <p:cNvSpPr>
            <a:spLocks noGrp="1" noEditPoints="1"/>
          </p:cNvSpPr>
          <p:nvPr>
            <p:ph type="body"/>
          </p:nvPr>
        </p:nvSpPr>
        <p:spPr>
          <a:xfrm>
            <a:off x="431640" y="3480840"/>
            <a:ext cx="777204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15"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16"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17" name="PlaceHolder 4"/>
          <p:cNvSpPr>
            <a:spLocks noGrp="1" noEditPoints="1"/>
          </p:cNvSpPr>
          <p:nvPr>
            <p:ph type="body"/>
          </p:nvPr>
        </p:nvSpPr>
        <p:spPr>
          <a:xfrm>
            <a:off x="431640" y="3480840"/>
            <a:ext cx="3792600" cy="1793160"/>
          </a:xfrm>
          <a:prstGeom prst="rect">
            <a:avLst/>
          </a:prstGeom>
        </p:spPr>
        <p:txBody>
          <a:bodyPr lIns="0" tIns="0" rIns="0" bIns="0">
            <a:normAutofit/>
          </a:bodyPr>
          <a:lstStyle/>
          <a:p>
            <a:pPr lvl="0"/>
            <a:endParaRPr lang="en-GB" sz="1800" b="0" strike="noStrike">
              <a:latin typeface="Calibri"/>
            </a:endParaRPr>
          </a:p>
        </p:txBody>
      </p:sp>
      <p:sp>
        <p:nvSpPr>
          <p:cNvPr id="118" name="PlaceHolder 5"/>
          <p:cNvSpPr>
            <a:spLocks noGrp="1" noEditPoints="1"/>
          </p:cNvSpPr>
          <p:nvPr>
            <p:ph type="body"/>
          </p:nvPr>
        </p:nvSpPr>
        <p:spPr>
          <a:xfrm>
            <a:off x="441432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20" name="PlaceHolder 2"/>
          <p:cNvSpPr>
            <a:spLocks noGrp="1" noEditPoints="1"/>
          </p:cNvSpPr>
          <p:nvPr>
            <p:ph type="body"/>
          </p:nvPr>
        </p:nvSpPr>
        <p:spPr>
          <a:xfrm>
            <a:off x="43164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121" name="PlaceHolder 3"/>
          <p:cNvSpPr>
            <a:spLocks noGrp="1" noEditPoints="1"/>
          </p:cNvSpPr>
          <p:nvPr>
            <p:ph type="body"/>
          </p:nvPr>
        </p:nvSpPr>
        <p:spPr>
          <a:xfrm>
            <a:off x="305964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122" name="PlaceHolder 4"/>
          <p:cNvSpPr>
            <a:spLocks noGrp="1" noEditPoints="1"/>
          </p:cNvSpPr>
          <p:nvPr>
            <p:ph type="body"/>
          </p:nvPr>
        </p:nvSpPr>
        <p:spPr>
          <a:xfrm>
            <a:off x="568728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123" name="PlaceHolder 5"/>
          <p:cNvSpPr>
            <a:spLocks noGrp="1" noEditPoints="1"/>
          </p:cNvSpPr>
          <p:nvPr>
            <p:ph type="body"/>
          </p:nvPr>
        </p:nvSpPr>
        <p:spPr>
          <a:xfrm>
            <a:off x="431640" y="3480840"/>
            <a:ext cx="2502360" cy="1793160"/>
          </a:xfrm>
          <a:prstGeom prst="rect">
            <a:avLst/>
          </a:prstGeom>
        </p:spPr>
        <p:txBody>
          <a:bodyPr lIns="0" tIns="0" rIns="0" bIns="0">
            <a:normAutofit/>
          </a:bodyPr>
          <a:lstStyle/>
          <a:p>
            <a:pPr lvl="0"/>
            <a:endParaRPr lang="en-GB" sz="1800" b="0" strike="noStrike">
              <a:latin typeface="Calibri"/>
            </a:endParaRPr>
          </a:p>
        </p:txBody>
      </p:sp>
      <p:sp>
        <p:nvSpPr>
          <p:cNvPr id="124" name="PlaceHolder 6"/>
          <p:cNvSpPr>
            <a:spLocks noGrp="1" noEditPoints="1"/>
          </p:cNvSpPr>
          <p:nvPr>
            <p:ph type="body"/>
          </p:nvPr>
        </p:nvSpPr>
        <p:spPr>
          <a:xfrm>
            <a:off x="3059640" y="3480840"/>
            <a:ext cx="2502360" cy="1793160"/>
          </a:xfrm>
          <a:prstGeom prst="rect">
            <a:avLst/>
          </a:prstGeom>
        </p:spPr>
        <p:txBody>
          <a:bodyPr lIns="0" tIns="0" rIns="0" bIns="0">
            <a:normAutofit/>
          </a:bodyPr>
          <a:lstStyle/>
          <a:p>
            <a:pPr lvl="0"/>
            <a:endParaRPr lang="en-GB" sz="1800" b="0" strike="noStrike">
              <a:latin typeface="Calibri"/>
            </a:endParaRPr>
          </a:p>
        </p:txBody>
      </p:sp>
      <p:sp>
        <p:nvSpPr>
          <p:cNvPr id="125" name="PlaceHolder 7"/>
          <p:cNvSpPr>
            <a:spLocks noGrp="1" noEditPoints="1"/>
          </p:cNvSpPr>
          <p:nvPr>
            <p:ph type="body"/>
          </p:nvPr>
        </p:nvSpPr>
        <p:spPr>
          <a:xfrm>
            <a:off x="5687280" y="3480840"/>
            <a:ext cx="250236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33" name="PlaceHolder 2"/>
          <p:cNvSpPr>
            <a:spLocks noGrp="1" noEditPoints="1"/>
          </p:cNvSpPr>
          <p:nvPr>
            <p:ph type="subTitle"/>
          </p:nvPr>
        </p:nvSpPr>
        <p:spPr>
          <a:xfrm>
            <a:off x="431640" y="1517040"/>
            <a:ext cx="7772040" cy="3759840"/>
          </a:xfrm>
          <a:prstGeom prst="rect">
            <a:avLst/>
          </a:prstGeom>
        </p:spPr>
        <p:txBody>
          <a:bodyPr lIns="0" tIns="0" rIns="0" bIns="0" anchor="ctr">
            <a:noAutofit/>
          </a:bodyPr>
          <a:lstStyle/>
          <a:p>
            <a:pPr lvl="0" algn="ctr"/>
            <a:endParaRPr lang="en-GB" sz="3200" b="0" strike="noStrike">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35" name="PlaceHolder 2"/>
          <p:cNvSpPr>
            <a:spLocks noGrp="1" noEditPoints="1"/>
          </p:cNvSpPr>
          <p:nvPr>
            <p:ph type="body"/>
          </p:nvPr>
        </p:nvSpPr>
        <p:spPr>
          <a:xfrm>
            <a:off x="431640" y="1517040"/>
            <a:ext cx="7772040" cy="375984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1" name="PlaceHolder 2"/>
          <p:cNvSpPr>
            <a:spLocks noGrp="1" noEditPoints="1"/>
          </p:cNvSpPr>
          <p:nvPr>
            <p:ph type="body"/>
          </p:nvPr>
        </p:nvSpPr>
        <p:spPr>
          <a:xfrm>
            <a:off x="43164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12" name="PlaceHolder 3"/>
          <p:cNvSpPr>
            <a:spLocks noGrp="1" noEditPoints="1"/>
          </p:cNvSpPr>
          <p:nvPr>
            <p:ph type="body"/>
          </p:nvPr>
        </p:nvSpPr>
        <p:spPr>
          <a:xfrm>
            <a:off x="4414320" y="1517040"/>
            <a:ext cx="3792600" cy="375984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37" name="PlaceHolder 2"/>
          <p:cNvSpPr>
            <a:spLocks noGrp="1" noEditPoints="1"/>
          </p:cNvSpPr>
          <p:nvPr>
            <p:ph type="body"/>
          </p:nvPr>
        </p:nvSpPr>
        <p:spPr>
          <a:xfrm>
            <a:off x="43164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138" name="PlaceHolder 3"/>
          <p:cNvSpPr>
            <a:spLocks noGrp="1" noEditPoints="1"/>
          </p:cNvSpPr>
          <p:nvPr>
            <p:ph type="body"/>
          </p:nvPr>
        </p:nvSpPr>
        <p:spPr>
          <a:xfrm>
            <a:off x="4414320" y="1517040"/>
            <a:ext cx="3792600" cy="375984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noEditPoints="1"/>
          </p:cNvSpPr>
          <p:nvPr>
            <p:ph type="subTitle"/>
          </p:nvPr>
        </p:nvSpPr>
        <p:spPr>
          <a:xfrm>
            <a:off x="2778840" y="2564280"/>
            <a:ext cx="3084480" cy="3086640"/>
          </a:xfrm>
          <a:prstGeom prst="rect">
            <a:avLst/>
          </a:prstGeom>
        </p:spPr>
        <p:txBody>
          <a:bodyPr lIns="0" tIns="0" rIns="0" bIns="0" anchor="ctr">
            <a:noAutofit/>
          </a:bodyPr>
          <a:lstStyle/>
          <a:p>
            <a:pPr lvl="0" algn="ctr"/>
            <a:endParaRPr lang="en-GB" sz="3200" b="0" strike="noStrike">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42"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43" name="PlaceHolder 3"/>
          <p:cNvSpPr>
            <a:spLocks noGrp="1" noEditPoints="1"/>
          </p:cNvSpPr>
          <p:nvPr>
            <p:ph type="body"/>
          </p:nvPr>
        </p:nvSpPr>
        <p:spPr>
          <a:xfrm>
            <a:off x="441432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144" name="PlaceHolder 4"/>
          <p:cNvSpPr>
            <a:spLocks noGrp="1" noEditPoints="1"/>
          </p:cNvSpPr>
          <p:nvPr>
            <p:ph type="body"/>
          </p:nvPr>
        </p:nvSpPr>
        <p:spPr>
          <a:xfrm>
            <a:off x="43164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46" name="PlaceHolder 2"/>
          <p:cNvSpPr>
            <a:spLocks noGrp="1" noEditPoints="1"/>
          </p:cNvSpPr>
          <p:nvPr>
            <p:ph type="body"/>
          </p:nvPr>
        </p:nvSpPr>
        <p:spPr>
          <a:xfrm>
            <a:off x="43164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147"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48" name="PlaceHolder 4"/>
          <p:cNvSpPr>
            <a:spLocks noGrp="1" noEditPoints="1"/>
          </p:cNvSpPr>
          <p:nvPr>
            <p:ph type="body"/>
          </p:nvPr>
        </p:nvSpPr>
        <p:spPr>
          <a:xfrm>
            <a:off x="441432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50"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51"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52" name="PlaceHolder 4"/>
          <p:cNvSpPr>
            <a:spLocks noGrp="1" noEditPoints="1"/>
          </p:cNvSpPr>
          <p:nvPr>
            <p:ph type="body"/>
          </p:nvPr>
        </p:nvSpPr>
        <p:spPr>
          <a:xfrm>
            <a:off x="431640" y="3480840"/>
            <a:ext cx="777204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54" name="PlaceHolder 2"/>
          <p:cNvSpPr>
            <a:spLocks noGrp="1" noEditPoints="1"/>
          </p:cNvSpPr>
          <p:nvPr>
            <p:ph type="body"/>
          </p:nvPr>
        </p:nvSpPr>
        <p:spPr>
          <a:xfrm>
            <a:off x="431640" y="1517040"/>
            <a:ext cx="7772040" cy="1793160"/>
          </a:xfrm>
          <a:prstGeom prst="rect">
            <a:avLst/>
          </a:prstGeom>
        </p:spPr>
        <p:txBody>
          <a:bodyPr lIns="0" tIns="0" rIns="0" bIns="0">
            <a:normAutofit/>
          </a:bodyPr>
          <a:lstStyle/>
          <a:p>
            <a:pPr lvl="0"/>
            <a:endParaRPr lang="en-GB" sz="1800" b="0" strike="noStrike">
              <a:latin typeface="Calibri"/>
            </a:endParaRPr>
          </a:p>
        </p:txBody>
      </p:sp>
      <p:sp>
        <p:nvSpPr>
          <p:cNvPr id="155" name="PlaceHolder 3"/>
          <p:cNvSpPr>
            <a:spLocks noGrp="1" noEditPoints="1"/>
          </p:cNvSpPr>
          <p:nvPr>
            <p:ph type="body"/>
          </p:nvPr>
        </p:nvSpPr>
        <p:spPr>
          <a:xfrm>
            <a:off x="431640" y="3480840"/>
            <a:ext cx="777204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57"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58"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59" name="PlaceHolder 4"/>
          <p:cNvSpPr>
            <a:spLocks noGrp="1" noEditPoints="1"/>
          </p:cNvSpPr>
          <p:nvPr>
            <p:ph type="body"/>
          </p:nvPr>
        </p:nvSpPr>
        <p:spPr>
          <a:xfrm>
            <a:off x="431640" y="3480840"/>
            <a:ext cx="3792600" cy="1793160"/>
          </a:xfrm>
          <a:prstGeom prst="rect">
            <a:avLst/>
          </a:prstGeom>
        </p:spPr>
        <p:txBody>
          <a:bodyPr lIns="0" tIns="0" rIns="0" bIns="0">
            <a:normAutofit/>
          </a:bodyPr>
          <a:lstStyle/>
          <a:p>
            <a:pPr lvl="0"/>
            <a:endParaRPr lang="en-GB" sz="1800" b="0" strike="noStrike">
              <a:latin typeface="Calibri"/>
            </a:endParaRPr>
          </a:p>
        </p:txBody>
      </p:sp>
      <p:sp>
        <p:nvSpPr>
          <p:cNvPr id="160" name="PlaceHolder 5"/>
          <p:cNvSpPr>
            <a:spLocks noGrp="1" noEditPoints="1"/>
          </p:cNvSpPr>
          <p:nvPr>
            <p:ph type="body"/>
          </p:nvPr>
        </p:nvSpPr>
        <p:spPr>
          <a:xfrm>
            <a:off x="441432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62" name="PlaceHolder 2"/>
          <p:cNvSpPr>
            <a:spLocks noGrp="1" noEditPoints="1"/>
          </p:cNvSpPr>
          <p:nvPr>
            <p:ph type="body"/>
          </p:nvPr>
        </p:nvSpPr>
        <p:spPr>
          <a:xfrm>
            <a:off x="43164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163" name="PlaceHolder 3"/>
          <p:cNvSpPr>
            <a:spLocks noGrp="1" noEditPoints="1"/>
          </p:cNvSpPr>
          <p:nvPr>
            <p:ph type="body"/>
          </p:nvPr>
        </p:nvSpPr>
        <p:spPr>
          <a:xfrm>
            <a:off x="305964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164" name="PlaceHolder 4"/>
          <p:cNvSpPr>
            <a:spLocks noGrp="1" noEditPoints="1"/>
          </p:cNvSpPr>
          <p:nvPr>
            <p:ph type="body"/>
          </p:nvPr>
        </p:nvSpPr>
        <p:spPr>
          <a:xfrm>
            <a:off x="5687280" y="1517040"/>
            <a:ext cx="2502360" cy="1793160"/>
          </a:xfrm>
          <a:prstGeom prst="rect">
            <a:avLst/>
          </a:prstGeom>
        </p:spPr>
        <p:txBody>
          <a:bodyPr lIns="0" tIns="0" rIns="0" bIns="0">
            <a:normAutofit/>
          </a:bodyPr>
          <a:lstStyle/>
          <a:p>
            <a:pPr lvl="0"/>
            <a:endParaRPr lang="en-GB" sz="1800" b="0" strike="noStrike">
              <a:latin typeface="Calibri"/>
            </a:endParaRPr>
          </a:p>
        </p:txBody>
      </p:sp>
      <p:sp>
        <p:nvSpPr>
          <p:cNvPr id="165" name="PlaceHolder 5"/>
          <p:cNvSpPr>
            <a:spLocks noGrp="1" noEditPoints="1"/>
          </p:cNvSpPr>
          <p:nvPr>
            <p:ph type="body"/>
          </p:nvPr>
        </p:nvSpPr>
        <p:spPr>
          <a:xfrm>
            <a:off x="431640" y="3480840"/>
            <a:ext cx="2502360" cy="1793160"/>
          </a:xfrm>
          <a:prstGeom prst="rect">
            <a:avLst/>
          </a:prstGeom>
        </p:spPr>
        <p:txBody>
          <a:bodyPr lIns="0" tIns="0" rIns="0" bIns="0">
            <a:normAutofit/>
          </a:bodyPr>
          <a:lstStyle/>
          <a:p>
            <a:pPr lvl="0"/>
            <a:endParaRPr lang="en-GB" sz="1800" b="0" strike="noStrike">
              <a:latin typeface="Calibri"/>
            </a:endParaRPr>
          </a:p>
        </p:txBody>
      </p:sp>
      <p:sp>
        <p:nvSpPr>
          <p:cNvPr id="166" name="PlaceHolder 6"/>
          <p:cNvSpPr>
            <a:spLocks noGrp="1" noEditPoints="1"/>
          </p:cNvSpPr>
          <p:nvPr>
            <p:ph type="body"/>
          </p:nvPr>
        </p:nvSpPr>
        <p:spPr>
          <a:xfrm>
            <a:off x="3059640" y="3480840"/>
            <a:ext cx="2502360" cy="1793160"/>
          </a:xfrm>
          <a:prstGeom prst="rect">
            <a:avLst/>
          </a:prstGeom>
        </p:spPr>
        <p:txBody>
          <a:bodyPr lIns="0" tIns="0" rIns="0" bIns="0">
            <a:normAutofit/>
          </a:bodyPr>
          <a:lstStyle/>
          <a:p>
            <a:pPr lvl="0"/>
            <a:endParaRPr lang="en-GB" sz="1800" b="0" strike="noStrike">
              <a:latin typeface="Calibri"/>
            </a:endParaRPr>
          </a:p>
        </p:txBody>
      </p:sp>
      <p:sp>
        <p:nvSpPr>
          <p:cNvPr id="167" name="PlaceHolder 7"/>
          <p:cNvSpPr>
            <a:spLocks noGrp="1" noEditPoints="1"/>
          </p:cNvSpPr>
          <p:nvPr>
            <p:ph type="body"/>
          </p:nvPr>
        </p:nvSpPr>
        <p:spPr>
          <a:xfrm>
            <a:off x="5687280" y="3480840"/>
            <a:ext cx="250236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noEditPoints="1"/>
          </p:cNvSpPr>
          <p:nvPr>
            <p:ph type="subTitle"/>
          </p:nvPr>
        </p:nvSpPr>
        <p:spPr>
          <a:xfrm>
            <a:off x="2778840" y="2564280"/>
            <a:ext cx="3084480" cy="3086640"/>
          </a:xfrm>
          <a:prstGeom prst="rect">
            <a:avLst/>
          </a:prstGeom>
        </p:spPr>
        <p:txBody>
          <a:bodyPr lIns="0" tIns="0" rIns="0" bIns="0" anchor="ctr">
            <a:noAutofit/>
          </a:bodyPr>
          <a:lstStyle/>
          <a:p>
            <a:pPr lvl="0" algn="ctr"/>
            <a:endParaRPr lang="en-GB" sz="3200" b="0" strike="noStrike">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16"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17" name="PlaceHolder 3"/>
          <p:cNvSpPr>
            <a:spLocks noGrp="1" noEditPoints="1"/>
          </p:cNvSpPr>
          <p:nvPr>
            <p:ph type="body"/>
          </p:nvPr>
        </p:nvSpPr>
        <p:spPr>
          <a:xfrm>
            <a:off x="441432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18" name="PlaceHolder 4"/>
          <p:cNvSpPr>
            <a:spLocks noGrp="1" noEditPoints="1"/>
          </p:cNvSpPr>
          <p:nvPr>
            <p:ph type="body"/>
          </p:nvPr>
        </p:nvSpPr>
        <p:spPr>
          <a:xfrm>
            <a:off x="43164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20" name="PlaceHolder 2"/>
          <p:cNvSpPr>
            <a:spLocks noGrp="1" noEditPoints="1"/>
          </p:cNvSpPr>
          <p:nvPr>
            <p:ph type="body"/>
          </p:nvPr>
        </p:nvSpPr>
        <p:spPr>
          <a:xfrm>
            <a:off x="431640" y="1517040"/>
            <a:ext cx="3792600" cy="3759840"/>
          </a:xfrm>
          <a:prstGeom prst="rect">
            <a:avLst/>
          </a:prstGeom>
        </p:spPr>
        <p:txBody>
          <a:bodyPr lIns="0" tIns="0" rIns="0" bIns="0">
            <a:normAutofit/>
          </a:bodyPr>
          <a:lstStyle/>
          <a:p>
            <a:pPr lvl="0"/>
            <a:endParaRPr lang="en-GB" sz="1800" b="0" strike="noStrike">
              <a:latin typeface="Calibri"/>
            </a:endParaRPr>
          </a:p>
        </p:txBody>
      </p:sp>
      <p:sp>
        <p:nvSpPr>
          <p:cNvPr id="21"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22" name="PlaceHolder 4"/>
          <p:cNvSpPr>
            <a:spLocks noGrp="1" noEditPoints="1"/>
          </p:cNvSpPr>
          <p:nvPr>
            <p:ph type="body"/>
          </p:nvPr>
        </p:nvSpPr>
        <p:spPr>
          <a:xfrm>
            <a:off x="4414320" y="3480840"/>
            <a:ext cx="379260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noEditPoints="1"/>
          </p:cNvSpPr>
          <p:nvPr>
            <p:ph type="title"/>
          </p:nvPr>
        </p:nvSpPr>
        <p:spPr>
          <a:xfrm>
            <a:off x="2778840" y="2564280"/>
            <a:ext cx="3084480" cy="665640"/>
          </a:xfrm>
          <a:prstGeom prst="rect">
            <a:avLst/>
          </a:prstGeom>
        </p:spPr>
        <p:txBody>
          <a:bodyPr lIns="0" tIns="0" rIns="0" bIns="0" anchor="ctr">
            <a:noAutofit/>
          </a:bodyPr>
          <a:lstStyle/>
          <a:p>
            <a:pPr algn="ctr"/>
            <a:endParaRPr lang="en-GB" sz="1800" b="0" strike="noStrike">
              <a:latin typeface="Calibri"/>
            </a:endParaRPr>
          </a:p>
        </p:txBody>
      </p:sp>
      <p:sp>
        <p:nvSpPr>
          <p:cNvPr id="24" name="PlaceHolder 2"/>
          <p:cNvSpPr>
            <a:spLocks noGrp="1" noEditPoints="1"/>
          </p:cNvSpPr>
          <p:nvPr>
            <p:ph type="body"/>
          </p:nvPr>
        </p:nvSpPr>
        <p:spPr>
          <a:xfrm>
            <a:off x="43164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25" name="PlaceHolder 3"/>
          <p:cNvSpPr>
            <a:spLocks noGrp="1" noEditPoints="1"/>
          </p:cNvSpPr>
          <p:nvPr>
            <p:ph type="body"/>
          </p:nvPr>
        </p:nvSpPr>
        <p:spPr>
          <a:xfrm>
            <a:off x="4414320" y="1517040"/>
            <a:ext cx="3792600" cy="1793160"/>
          </a:xfrm>
          <a:prstGeom prst="rect">
            <a:avLst/>
          </a:prstGeom>
        </p:spPr>
        <p:txBody>
          <a:bodyPr lIns="0" tIns="0" rIns="0" bIns="0">
            <a:normAutofit/>
          </a:bodyPr>
          <a:lstStyle/>
          <a:p>
            <a:pPr lvl="0"/>
            <a:endParaRPr lang="en-GB" sz="1800" b="0" strike="noStrike">
              <a:latin typeface="Calibri"/>
            </a:endParaRPr>
          </a:p>
        </p:txBody>
      </p:sp>
      <p:sp>
        <p:nvSpPr>
          <p:cNvPr id="26" name="PlaceHolder 4"/>
          <p:cNvSpPr>
            <a:spLocks noGrp="1" noEditPoints="1"/>
          </p:cNvSpPr>
          <p:nvPr>
            <p:ph type="body"/>
          </p:nvPr>
        </p:nvSpPr>
        <p:spPr>
          <a:xfrm>
            <a:off x="431640" y="3480840"/>
            <a:ext cx="7772040" cy="1793160"/>
          </a:xfrm>
          <a:prstGeom prst="rect">
            <a:avLst/>
          </a:prstGeom>
        </p:spPr>
        <p:txBody>
          <a:bodyPr lIns="0" tIns="0" rIns="0" bIns="0">
            <a:normAutofit/>
          </a:bodyPr>
          <a:lstStyle/>
          <a:p>
            <a:pPr lvl="0"/>
            <a:endParaRPr lang="en-GB" sz="1800" b="0" strike="noStrike">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noEditPoints="1"/>
          </p:cNvSpPr>
          <p:nvPr>
            <p:ph type="title"/>
          </p:nvPr>
        </p:nvSpPr>
        <p:spPr>
          <a:xfrm>
            <a:off x="2778840" y="2564280"/>
            <a:ext cx="3084480" cy="665640"/>
          </a:xfrm>
          <a:prstGeom prst="rect">
            <a:avLst/>
          </a:prstGeom>
        </p:spPr>
        <p:txBody>
          <a:bodyPr lIns="0" tIns="0" rIns="0" bIns="0">
            <a:noAutofit/>
          </a:bodyPr>
          <a:lstStyle/>
          <a:p>
            <a:r>
              <a:rPr lang="en-GB" sz="4200" b="0" strike="noStrike">
                <a:latin typeface="Calibri"/>
              </a:rPr>
              <a:t>Click to edit the title text format</a:t>
            </a:r>
          </a:p>
        </p:txBody>
      </p:sp>
      <p:sp>
        <p:nvSpPr>
          <p:cNvPr id="2" name="PlaceHolder 2"/>
          <p:cNvSpPr>
            <a:spLocks noGrp="1" noEditPoints="1"/>
          </p:cNvSpPr>
          <p:nvPr>
            <p:ph type="body"/>
          </p:nvPr>
        </p:nvSpPr>
        <p:spPr>
          <a:xfrm>
            <a:off x="432000" y="1491120"/>
            <a:ext cx="7777800" cy="4278600"/>
          </a:xfrm>
          <a:prstGeom prst="rect">
            <a:avLst/>
          </a:prstGeom>
        </p:spPr>
        <p:txBody>
          <a:bodyPr lIns="0" tIns="0" rIns="0" bIns="0">
            <a:noAutofit/>
          </a:bodyPr>
          <a:lstStyle/>
          <a:p>
            <a:pPr marL="432000" lvl="0" indent="-324000">
              <a:spcBef>
                <a:spcPts val="1417"/>
              </a:spcBef>
              <a:buClr>
                <a:srgbClr val="000000"/>
              </a:buClr>
              <a:buSzPct val="45000"/>
              <a:buFont typeface="Wingdings" charset="2"/>
              <a:buChar char=""/>
            </a:pPr>
            <a:r>
              <a:rPr lang="en-GB" sz="1800" b="0" strike="noStrike">
                <a:latin typeface="Calibri"/>
              </a:rPr>
              <a:t>Click to edit the outline text format</a:t>
            </a:r>
          </a:p>
          <a:p>
            <a:pPr marL="864000" lvl="1" indent="-324000">
              <a:spcBef>
                <a:spcPts val="1134"/>
              </a:spcBef>
              <a:buClr>
                <a:srgbClr val="000000"/>
              </a:buClr>
              <a:buSzPct val="75000"/>
              <a:buFont typeface="Symbol" charset="2"/>
              <a:buChar char=""/>
            </a:pPr>
            <a:r>
              <a:rPr lang="en-GB" sz="1800" b="0" strike="noStrike">
                <a:latin typeface="Calibri"/>
              </a:rPr>
              <a:t>Second Outline Level</a:t>
            </a:r>
          </a:p>
          <a:p>
            <a:pPr marL="1296000" lvl="2" indent="-288000">
              <a:spcBef>
                <a:spcPts val="850"/>
              </a:spcBef>
              <a:buClr>
                <a:srgbClr val="000000"/>
              </a:buClr>
              <a:buSzPct val="45000"/>
              <a:buFont typeface="Wingdings" charset="2"/>
              <a:buChar char=""/>
            </a:pPr>
            <a:r>
              <a:rPr lang="en-GB" sz="1800" b="0" strike="noStrike">
                <a:latin typeface="Calibri"/>
              </a:rPr>
              <a:t>Third Outline Level</a:t>
            </a:r>
          </a:p>
          <a:p>
            <a:pPr marL="1728000" lvl="3" indent="-216000">
              <a:spcBef>
                <a:spcPts val="567"/>
              </a:spcBef>
              <a:buClr>
                <a:srgbClr val="000000"/>
              </a:buClr>
              <a:buSzPct val="75000"/>
              <a:buFont typeface="Symbol" charset="2"/>
              <a:buChar char=""/>
            </a:pPr>
            <a:r>
              <a:rPr lang="en-GB" sz="1800" b="0" strike="noStrike">
                <a:latin typeface="Calibri"/>
              </a:rPr>
              <a:t>Fourth Outline Level</a:t>
            </a:r>
          </a:p>
          <a:p>
            <a:pPr marL="2160000" lvl="4" indent="-216000">
              <a:spcBef>
                <a:spcPts val="283"/>
              </a:spcBef>
              <a:buClr>
                <a:srgbClr val="000000"/>
              </a:buClr>
              <a:buSzPct val="45000"/>
              <a:buFont typeface="Wingdings" charset="2"/>
              <a:buChar char=""/>
            </a:pPr>
            <a:r>
              <a:rPr lang="en-GB" sz="1800" b="0" strike="noStrike">
                <a:latin typeface="Calibri"/>
              </a:rPr>
              <a:t>Fifth Outline Level</a:t>
            </a:r>
          </a:p>
          <a:p>
            <a:pPr marL="2592000" lvl="5" indent="-216000">
              <a:spcBef>
                <a:spcPts val="283"/>
              </a:spcBef>
              <a:buClr>
                <a:srgbClr val="000000"/>
              </a:buClr>
              <a:buSzPct val="45000"/>
              <a:buFont typeface="Wingdings" charset="2"/>
              <a:buChar char=""/>
            </a:pPr>
            <a:r>
              <a:rPr lang="en-GB" sz="1800" b="0" strike="noStrike">
                <a:latin typeface="Calibri"/>
              </a:rPr>
              <a:t>Sixth Outline Level</a:t>
            </a:r>
          </a:p>
          <a:p>
            <a:pPr marL="3024000" lvl="6" indent="-216000">
              <a:spcBef>
                <a:spcPts val="283"/>
              </a:spcBef>
              <a:buClr>
                <a:srgbClr val="000000"/>
              </a:buClr>
              <a:buSzPct val="45000"/>
              <a:buFont typeface="Wingdings" charset="2"/>
              <a:buChar char=""/>
            </a:pPr>
            <a:r>
              <a:rPr lang="en-GB" sz="1800" b="0" strike="noStrike">
                <a:latin typeface="Calibri"/>
              </a:rPr>
              <a:t>Seventh Outline Level</a:t>
            </a:r>
          </a:p>
        </p:txBody>
      </p:sp>
      <p:sp>
        <p:nvSpPr>
          <p:cNvPr id="3" name="PlaceHolder 3"/>
          <p:cNvSpPr>
            <a:spLocks noGrp="1" noEditPoints="1"/>
          </p:cNvSpPr>
          <p:nvPr>
            <p:ph type="ftr"/>
          </p:nvPr>
        </p:nvSpPr>
        <p:spPr>
          <a:xfrm>
            <a:off x="2938320" y="6029640"/>
            <a:ext cx="2765160" cy="323640"/>
          </a:xfrm>
          <a:prstGeom prst="rect">
            <a:avLst/>
          </a:prstGeom>
        </p:spPr>
        <p:txBody>
          <a:bodyPr lIns="0" tIns="0" rIns="0" bIns="0">
            <a:noAutofit/>
          </a:bodyPr>
          <a:lstStyle/>
          <a:p>
            <a:endParaRPr lang="en-GB" sz="2400" b="0" strike="noStrike">
              <a:latin typeface="Times New Roman"/>
            </a:endParaRPr>
          </a:p>
        </p:txBody>
      </p:sp>
      <p:sp>
        <p:nvSpPr>
          <p:cNvPr id="4" name="PlaceHolder 4"/>
          <p:cNvSpPr>
            <a:spLocks noGrp="1" noEditPoints="1"/>
          </p:cNvSpPr>
          <p:nvPr>
            <p:ph type="dt"/>
          </p:nvPr>
        </p:nvSpPr>
        <p:spPr>
          <a:xfrm>
            <a:off x="432000" y="6029640"/>
            <a:ext cx="1987560" cy="323640"/>
          </a:xfrm>
          <a:prstGeom prst="rect">
            <a:avLst/>
          </a:prstGeom>
        </p:spPr>
        <p:txBody>
          <a:bodyPr lIns="0" tIns="0" rIns="0" bIns="0">
            <a:noAutofit/>
          </a:bodyPr>
          <a:lstStyle/>
          <a:p>
            <a:endParaRPr lang="en-GB" sz="2400" b="0" strike="noStrike">
              <a:latin typeface="Times New Roman"/>
            </a:endParaRPr>
          </a:p>
        </p:txBody>
      </p:sp>
      <p:sp>
        <p:nvSpPr>
          <p:cNvPr id="5" name="PlaceHolder 5"/>
          <p:cNvSpPr>
            <a:spLocks noGrp="1" noEditPoints="1"/>
          </p:cNvSpPr>
          <p:nvPr>
            <p:ph type="sldNum"/>
          </p:nvPr>
        </p:nvSpPr>
        <p:spPr>
          <a:xfrm>
            <a:off x="6222600" y="6029640"/>
            <a:ext cx="1987560" cy="323640"/>
          </a:xfrm>
          <a:prstGeom prst="rect">
            <a:avLst/>
          </a:prstGeom>
        </p:spPr>
        <p:txBody>
          <a:bodyPr lIns="0" tIns="0" rIns="0" bIns="0">
            <a:noAutofit/>
          </a:bodyPr>
          <a:lstStyle/>
          <a:p>
            <a:pPr algn="r">
              <a:lnSpc>
                <a:spcPct val="100000"/>
              </a:lnSpc>
            </a:pPr>
            <a:fld id="{77CBE132-CA5C-41C1-A8BB-71133D274091}" type="slidenum">
              <a:rPr lang="en-GB" sz="1400" b="0" strike="noStrike">
                <a:solidFill>
                  <a:srgbClr val="B2B2B2"/>
                </a:solidFill>
                <a:latin typeface="Times New Roman"/>
              </a:rPr>
              <a:t>‹#›</a:t>
            </a:fld>
            <a:endParaRPr lang="en-GB" sz="1400" b="0" strike="noStrike">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noEditPoints="1"/>
          </p:cNvSpPr>
          <p:nvPr>
            <p:ph type="title"/>
          </p:nvPr>
        </p:nvSpPr>
        <p:spPr>
          <a:xfrm>
            <a:off x="2778840" y="2564280"/>
            <a:ext cx="3084480" cy="665640"/>
          </a:xfrm>
          <a:prstGeom prst="rect">
            <a:avLst/>
          </a:prstGeom>
        </p:spPr>
        <p:txBody>
          <a:bodyPr lIns="0" tIns="0" rIns="0" bIns="0">
            <a:noAutofit/>
          </a:bodyPr>
          <a:lstStyle/>
          <a:p>
            <a:r>
              <a:rPr lang="en-GB" sz="4200" b="0" strike="noStrike">
                <a:latin typeface="Calibri"/>
              </a:rPr>
              <a:t>Click to edit the title text format</a:t>
            </a:r>
          </a:p>
        </p:txBody>
      </p:sp>
      <p:sp>
        <p:nvSpPr>
          <p:cNvPr id="44" name="PlaceHolder 2"/>
          <p:cNvSpPr>
            <a:spLocks noGrp="1" noEditPoints="1"/>
          </p:cNvSpPr>
          <p:nvPr>
            <p:ph type="ftr"/>
          </p:nvPr>
        </p:nvSpPr>
        <p:spPr>
          <a:xfrm>
            <a:off x="2938320" y="6029640"/>
            <a:ext cx="2765160" cy="323640"/>
          </a:xfrm>
          <a:prstGeom prst="rect">
            <a:avLst/>
          </a:prstGeom>
        </p:spPr>
        <p:txBody>
          <a:bodyPr lIns="0" tIns="0" rIns="0" bIns="0">
            <a:noAutofit/>
          </a:bodyPr>
          <a:lstStyle/>
          <a:p>
            <a:endParaRPr lang="en-GB" sz="2400" b="0" strike="noStrike">
              <a:latin typeface="Times New Roman"/>
            </a:endParaRPr>
          </a:p>
        </p:txBody>
      </p:sp>
      <p:sp>
        <p:nvSpPr>
          <p:cNvPr id="45" name="PlaceHolder 3"/>
          <p:cNvSpPr>
            <a:spLocks noGrp="1" noEditPoints="1"/>
          </p:cNvSpPr>
          <p:nvPr>
            <p:ph type="dt"/>
          </p:nvPr>
        </p:nvSpPr>
        <p:spPr>
          <a:xfrm>
            <a:off x="432000" y="6029640"/>
            <a:ext cx="1987560" cy="323640"/>
          </a:xfrm>
          <a:prstGeom prst="rect">
            <a:avLst/>
          </a:prstGeom>
        </p:spPr>
        <p:txBody>
          <a:bodyPr lIns="0" tIns="0" rIns="0" bIns="0">
            <a:noAutofit/>
          </a:bodyPr>
          <a:lstStyle/>
          <a:p>
            <a:endParaRPr lang="en-GB" sz="2400" b="0" strike="noStrike">
              <a:latin typeface="Times New Roman"/>
            </a:endParaRPr>
          </a:p>
        </p:txBody>
      </p:sp>
      <p:sp>
        <p:nvSpPr>
          <p:cNvPr id="46" name="PlaceHolder 4"/>
          <p:cNvSpPr>
            <a:spLocks noGrp="1" noEditPoints="1"/>
          </p:cNvSpPr>
          <p:nvPr>
            <p:ph type="sldNum"/>
          </p:nvPr>
        </p:nvSpPr>
        <p:spPr>
          <a:xfrm>
            <a:off x="6222600" y="6029640"/>
            <a:ext cx="1987560" cy="323640"/>
          </a:xfrm>
          <a:prstGeom prst="rect">
            <a:avLst/>
          </a:prstGeom>
        </p:spPr>
        <p:txBody>
          <a:bodyPr lIns="0" tIns="0" rIns="0" bIns="0">
            <a:noAutofit/>
          </a:bodyPr>
          <a:lstStyle/>
          <a:p>
            <a:pPr algn="r">
              <a:lnSpc>
                <a:spcPct val="100000"/>
              </a:lnSpc>
            </a:pPr>
            <a:fld id="{5AD244BC-D80E-448A-8427-8FB5B5934A30}" type="slidenum">
              <a:rPr lang="en-GB" sz="1400" b="0" strike="noStrike">
                <a:solidFill>
                  <a:srgbClr val="B2B2B2"/>
                </a:solidFill>
                <a:latin typeface="Times New Roman"/>
              </a:rPr>
              <a:t>‹#›</a:t>
            </a:fld>
            <a:endParaRPr lang="en-GB" sz="1400" b="0" strike="noStrike">
              <a:latin typeface="Times New Roman"/>
            </a:endParaRPr>
          </a:p>
        </p:txBody>
      </p:sp>
      <p:sp>
        <p:nvSpPr>
          <p:cNvPr id="47" name="PlaceHolder 5"/>
          <p:cNvSpPr>
            <a:spLocks noGrp="1" noEditPoints="1"/>
          </p:cNvSpPr>
          <p:nvPr>
            <p:ph type="body"/>
          </p:nvPr>
        </p:nvSpPr>
        <p:spPr>
          <a:xfrm>
            <a:off x="431640" y="1517040"/>
            <a:ext cx="7772040" cy="3759840"/>
          </a:xfrm>
          <a:prstGeom prst="rect">
            <a:avLst/>
          </a:prstGeom>
        </p:spPr>
        <p:txBody>
          <a:bodyPr lIns="0" tIns="0" rIns="0" bIns="0">
            <a:normAutofit/>
          </a:bodyPr>
          <a:lstStyle/>
          <a:p>
            <a:pPr marL="432000" lvl="0" indent="-324000">
              <a:spcBef>
                <a:spcPts val="1417"/>
              </a:spcBef>
              <a:buClr>
                <a:srgbClr val="000000"/>
              </a:buClr>
              <a:buSzPct val="45000"/>
              <a:buFont typeface="Wingdings" charset="2"/>
              <a:buChar char=""/>
            </a:pPr>
            <a:r>
              <a:rPr lang="en-GB" sz="1800" b="0" strike="noStrike">
                <a:latin typeface="Calibri"/>
              </a:rPr>
              <a:t>Click to edit the outline text format</a:t>
            </a:r>
          </a:p>
          <a:p>
            <a:pPr marL="864000" lvl="1" indent="-324000">
              <a:spcBef>
                <a:spcPts val="1134"/>
              </a:spcBef>
              <a:buClr>
                <a:srgbClr val="000000"/>
              </a:buClr>
              <a:buSzPct val="75000"/>
              <a:buFont typeface="Symbol" charset="2"/>
              <a:buChar char=""/>
            </a:pPr>
            <a:r>
              <a:rPr lang="en-GB" sz="1800" b="0" strike="noStrike">
                <a:latin typeface="Calibri"/>
              </a:rPr>
              <a:t>Second Outline Level</a:t>
            </a:r>
          </a:p>
          <a:p>
            <a:pPr marL="1296000" lvl="2" indent="-288000">
              <a:spcBef>
                <a:spcPts val="850"/>
              </a:spcBef>
              <a:buClr>
                <a:srgbClr val="000000"/>
              </a:buClr>
              <a:buSzPct val="45000"/>
              <a:buFont typeface="Wingdings" charset="2"/>
              <a:buChar char=""/>
            </a:pPr>
            <a:r>
              <a:rPr lang="en-GB" sz="1800" b="0" strike="noStrike">
                <a:latin typeface="Calibri"/>
              </a:rPr>
              <a:t>Third Outline Level</a:t>
            </a:r>
          </a:p>
          <a:p>
            <a:pPr marL="1728000" lvl="3" indent="-216000">
              <a:spcBef>
                <a:spcPts val="567"/>
              </a:spcBef>
              <a:buClr>
                <a:srgbClr val="000000"/>
              </a:buClr>
              <a:buSzPct val="75000"/>
              <a:buFont typeface="Symbol" charset="2"/>
              <a:buChar char=""/>
            </a:pPr>
            <a:r>
              <a:rPr lang="en-GB" sz="1800" b="0" strike="noStrike">
                <a:latin typeface="Calibri"/>
              </a:rPr>
              <a:t>Fourth Outline Level</a:t>
            </a:r>
          </a:p>
          <a:p>
            <a:pPr marL="2160000" lvl="4" indent="-216000">
              <a:spcBef>
                <a:spcPts val="283"/>
              </a:spcBef>
              <a:buClr>
                <a:srgbClr val="000000"/>
              </a:buClr>
              <a:buSzPct val="45000"/>
              <a:buFont typeface="Wingdings" charset="2"/>
              <a:buChar char=""/>
            </a:pPr>
            <a:r>
              <a:rPr lang="en-GB" sz="2000" b="0" strike="noStrike">
                <a:latin typeface="Calibri"/>
              </a:rPr>
              <a:t>Fifth Outline Level</a:t>
            </a:r>
          </a:p>
          <a:p>
            <a:pPr marL="2592000" lvl="5" indent="-216000">
              <a:spcBef>
                <a:spcPts val="283"/>
              </a:spcBef>
              <a:buClr>
                <a:srgbClr val="000000"/>
              </a:buClr>
              <a:buSzPct val="45000"/>
              <a:buFont typeface="Wingdings" charset="2"/>
              <a:buChar char=""/>
            </a:pPr>
            <a:r>
              <a:rPr lang="en-GB" sz="2000" b="0" strike="noStrike">
                <a:latin typeface="Calibri"/>
              </a:rPr>
              <a:t>Sixth Outline Level</a:t>
            </a:r>
          </a:p>
          <a:p>
            <a:pPr marL="3024000" lvl="6" indent="-216000">
              <a:spcBef>
                <a:spcPts val="283"/>
              </a:spcBef>
              <a:buClr>
                <a:srgbClr val="000000"/>
              </a:buClr>
              <a:buSzPct val="45000"/>
              <a:buFont typeface="Wingdings" charset="2"/>
              <a:buChar char=""/>
            </a:pPr>
            <a:r>
              <a:rPr lang="en-GB" sz="2000" b="0" strike="noStrike">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PlaceHolder 1"/>
          <p:cNvSpPr>
            <a:spLocks noGrp="1" noEditPoints="1"/>
          </p:cNvSpPr>
          <p:nvPr>
            <p:ph type="ftr"/>
          </p:nvPr>
        </p:nvSpPr>
        <p:spPr>
          <a:xfrm>
            <a:off x="2938320" y="6029640"/>
            <a:ext cx="2765160" cy="323640"/>
          </a:xfrm>
          <a:prstGeom prst="rect">
            <a:avLst/>
          </a:prstGeom>
        </p:spPr>
        <p:txBody>
          <a:bodyPr lIns="0" tIns="0" rIns="0" bIns="0">
            <a:noAutofit/>
          </a:bodyPr>
          <a:lstStyle/>
          <a:p>
            <a:endParaRPr lang="en-GB" sz="2400" b="0" strike="noStrike">
              <a:latin typeface="Times New Roman"/>
            </a:endParaRPr>
          </a:p>
        </p:txBody>
      </p:sp>
      <p:sp>
        <p:nvSpPr>
          <p:cNvPr id="86" name="PlaceHolder 2"/>
          <p:cNvSpPr>
            <a:spLocks noGrp="1" noEditPoints="1"/>
          </p:cNvSpPr>
          <p:nvPr>
            <p:ph type="dt"/>
          </p:nvPr>
        </p:nvSpPr>
        <p:spPr>
          <a:xfrm>
            <a:off x="432000" y="6029640"/>
            <a:ext cx="1987560" cy="323640"/>
          </a:xfrm>
          <a:prstGeom prst="rect">
            <a:avLst/>
          </a:prstGeom>
        </p:spPr>
        <p:txBody>
          <a:bodyPr lIns="0" tIns="0" rIns="0" bIns="0">
            <a:noAutofit/>
          </a:bodyPr>
          <a:lstStyle/>
          <a:p>
            <a:endParaRPr lang="en-GB" sz="2400" b="0" strike="noStrike">
              <a:latin typeface="Times New Roman"/>
            </a:endParaRPr>
          </a:p>
        </p:txBody>
      </p:sp>
      <p:sp>
        <p:nvSpPr>
          <p:cNvPr id="87" name="PlaceHolder 3"/>
          <p:cNvSpPr>
            <a:spLocks noGrp="1" noEditPoints="1"/>
          </p:cNvSpPr>
          <p:nvPr>
            <p:ph type="sldNum"/>
          </p:nvPr>
        </p:nvSpPr>
        <p:spPr>
          <a:xfrm>
            <a:off x="6222600" y="6029640"/>
            <a:ext cx="1987560" cy="323640"/>
          </a:xfrm>
          <a:prstGeom prst="rect">
            <a:avLst/>
          </a:prstGeom>
        </p:spPr>
        <p:txBody>
          <a:bodyPr lIns="0" tIns="0" rIns="0" bIns="0">
            <a:noAutofit/>
          </a:bodyPr>
          <a:lstStyle/>
          <a:p>
            <a:pPr algn="r">
              <a:lnSpc>
                <a:spcPct val="100000"/>
              </a:lnSpc>
            </a:pPr>
            <a:fld id="{9A914216-15D6-4B5B-B722-1063095A3C8E}" type="slidenum">
              <a:rPr lang="en-GB" sz="1400" b="0" strike="noStrike">
                <a:solidFill>
                  <a:srgbClr val="B2B2B2"/>
                </a:solidFill>
                <a:latin typeface="Times New Roman"/>
              </a:rPr>
              <a:t>‹#›</a:t>
            </a:fld>
            <a:endParaRPr lang="en-GB" sz="1400" b="0" strike="noStrike">
              <a:latin typeface="Times New Roman"/>
            </a:endParaRPr>
          </a:p>
        </p:txBody>
      </p:sp>
      <p:sp>
        <p:nvSpPr>
          <p:cNvPr id="88" name="PlaceHolder 4"/>
          <p:cNvSpPr>
            <a:spLocks noGrp="1" noEditPoints="1"/>
          </p:cNvSpPr>
          <p:nvPr>
            <p:ph type="title"/>
          </p:nvPr>
        </p:nvSpPr>
        <p:spPr>
          <a:xfrm>
            <a:off x="431640" y="258480"/>
            <a:ext cx="7772040" cy="1082160"/>
          </a:xfrm>
          <a:prstGeom prst="rect">
            <a:avLst/>
          </a:prstGeom>
        </p:spPr>
        <p:txBody>
          <a:bodyPr lIns="0" tIns="0" rIns="0" bIns="0" anchor="ctr">
            <a:noAutofit/>
          </a:bodyPr>
          <a:lstStyle/>
          <a:p>
            <a:pPr algn="ctr"/>
            <a:r>
              <a:rPr lang="en-GB" sz="1800" b="0" strike="noStrike">
                <a:latin typeface="Calibri"/>
              </a:rPr>
              <a:t>Click to edit the title text format</a:t>
            </a:r>
          </a:p>
        </p:txBody>
      </p:sp>
      <p:sp>
        <p:nvSpPr>
          <p:cNvPr id="89" name="PlaceHolder 5"/>
          <p:cNvSpPr>
            <a:spLocks noGrp="1" noEditPoints="1"/>
          </p:cNvSpPr>
          <p:nvPr>
            <p:ph type="body"/>
          </p:nvPr>
        </p:nvSpPr>
        <p:spPr>
          <a:xfrm>
            <a:off x="431640" y="1517040"/>
            <a:ext cx="7772040" cy="3759840"/>
          </a:xfrm>
          <a:prstGeom prst="rect">
            <a:avLst/>
          </a:prstGeom>
        </p:spPr>
        <p:txBody>
          <a:bodyPr lIns="0" tIns="0" rIns="0" bIns="0">
            <a:normAutofit/>
          </a:bodyPr>
          <a:lstStyle/>
          <a:p>
            <a:pPr marL="432000" lvl="0" indent="-324000">
              <a:spcBef>
                <a:spcPts val="1417"/>
              </a:spcBef>
              <a:buClr>
                <a:srgbClr val="000000"/>
              </a:buClr>
              <a:buSzPct val="45000"/>
              <a:buFont typeface="Wingdings" charset="2"/>
              <a:buChar char=""/>
            </a:pPr>
            <a:r>
              <a:rPr lang="en-GB" sz="1800" b="0" strike="noStrike">
                <a:latin typeface="Calibri"/>
              </a:rPr>
              <a:t>Click to edit the outline text format</a:t>
            </a:r>
          </a:p>
          <a:p>
            <a:pPr marL="864000" lvl="1" indent="-324000">
              <a:spcBef>
                <a:spcPts val="1134"/>
              </a:spcBef>
              <a:buClr>
                <a:srgbClr val="000000"/>
              </a:buClr>
              <a:buSzPct val="75000"/>
              <a:buFont typeface="Symbol" charset="2"/>
              <a:buChar char=""/>
            </a:pPr>
            <a:r>
              <a:rPr lang="en-GB" sz="1800" b="0" strike="noStrike">
                <a:latin typeface="Calibri"/>
              </a:rPr>
              <a:t>Second Outline Level</a:t>
            </a:r>
          </a:p>
          <a:p>
            <a:pPr marL="1296000" lvl="2" indent="-288000">
              <a:spcBef>
                <a:spcPts val="850"/>
              </a:spcBef>
              <a:buClr>
                <a:srgbClr val="000000"/>
              </a:buClr>
              <a:buSzPct val="45000"/>
              <a:buFont typeface="Wingdings" charset="2"/>
              <a:buChar char=""/>
            </a:pPr>
            <a:r>
              <a:rPr lang="en-GB" sz="1800" b="0" strike="noStrike">
                <a:latin typeface="Calibri"/>
              </a:rPr>
              <a:t>Third Outline Level</a:t>
            </a:r>
          </a:p>
          <a:p>
            <a:pPr marL="1728000" lvl="3" indent="-216000">
              <a:spcBef>
                <a:spcPts val="567"/>
              </a:spcBef>
              <a:buClr>
                <a:srgbClr val="000000"/>
              </a:buClr>
              <a:buSzPct val="75000"/>
              <a:buFont typeface="Symbol" charset="2"/>
              <a:buChar char=""/>
            </a:pPr>
            <a:r>
              <a:rPr lang="en-GB" sz="1800" b="0" strike="noStrike">
                <a:latin typeface="Calibri"/>
              </a:rPr>
              <a:t>Fourth Outline Level</a:t>
            </a:r>
          </a:p>
          <a:p>
            <a:pPr marL="2160000" lvl="4" indent="-216000">
              <a:spcBef>
                <a:spcPts val="283"/>
              </a:spcBef>
              <a:buClr>
                <a:srgbClr val="000000"/>
              </a:buClr>
              <a:buSzPct val="45000"/>
              <a:buFont typeface="Wingdings" charset="2"/>
              <a:buChar char=""/>
            </a:pPr>
            <a:r>
              <a:rPr lang="en-GB" sz="2000" b="0" strike="noStrike">
                <a:latin typeface="Calibri"/>
              </a:rPr>
              <a:t>Fifth Outline Level</a:t>
            </a:r>
          </a:p>
          <a:p>
            <a:pPr marL="2592000" lvl="5" indent="-216000">
              <a:spcBef>
                <a:spcPts val="283"/>
              </a:spcBef>
              <a:buClr>
                <a:srgbClr val="000000"/>
              </a:buClr>
              <a:buSzPct val="45000"/>
              <a:buFont typeface="Wingdings" charset="2"/>
              <a:buChar char=""/>
            </a:pPr>
            <a:r>
              <a:rPr lang="en-GB" sz="2000" b="0" strike="noStrike">
                <a:latin typeface="Calibri"/>
              </a:rPr>
              <a:t>Sixth Outline Level</a:t>
            </a:r>
          </a:p>
          <a:p>
            <a:pPr marL="3024000" lvl="6" indent="-216000">
              <a:spcBef>
                <a:spcPts val="283"/>
              </a:spcBef>
              <a:buClr>
                <a:srgbClr val="000000"/>
              </a:buClr>
              <a:buSzPct val="45000"/>
              <a:buFont typeface="Wingdings" charset="2"/>
              <a:buChar char=""/>
            </a:pPr>
            <a:r>
              <a:rPr lang="en-GB" sz="2000" b="0" strike="noStrike">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PlaceHolder 1"/>
          <p:cNvSpPr>
            <a:spLocks noGrp="1" noEditPoints="1"/>
          </p:cNvSpPr>
          <p:nvPr>
            <p:ph type="title"/>
          </p:nvPr>
        </p:nvSpPr>
        <p:spPr>
          <a:xfrm>
            <a:off x="260280" y="311040"/>
            <a:ext cx="8121600" cy="1082520"/>
          </a:xfrm>
          <a:prstGeom prst="rect">
            <a:avLst/>
          </a:prstGeom>
        </p:spPr>
        <p:txBody>
          <a:bodyPr lIns="0" tIns="0" rIns="0" bIns="0">
            <a:noAutofit/>
          </a:bodyPr>
          <a:lstStyle/>
          <a:p>
            <a:r>
              <a:rPr lang="en-GB" sz="4200" b="0" strike="noStrike">
                <a:latin typeface="Calibri"/>
              </a:rPr>
              <a:t>Click to edit the title text format</a:t>
            </a:r>
          </a:p>
        </p:txBody>
      </p:sp>
      <p:sp>
        <p:nvSpPr>
          <p:cNvPr id="128" name="PlaceHolder 2"/>
          <p:cNvSpPr>
            <a:spLocks noGrp="1" noEditPoints="1"/>
          </p:cNvSpPr>
          <p:nvPr>
            <p:ph type="ftr"/>
          </p:nvPr>
        </p:nvSpPr>
        <p:spPr>
          <a:xfrm>
            <a:off x="2938320" y="6029640"/>
            <a:ext cx="2765160" cy="323640"/>
          </a:xfrm>
          <a:prstGeom prst="rect">
            <a:avLst/>
          </a:prstGeom>
        </p:spPr>
        <p:txBody>
          <a:bodyPr lIns="0" tIns="0" rIns="0" bIns="0">
            <a:noAutofit/>
          </a:bodyPr>
          <a:lstStyle/>
          <a:p>
            <a:endParaRPr lang="en-GB" sz="2400" b="0" strike="noStrike">
              <a:latin typeface="Times New Roman"/>
            </a:endParaRPr>
          </a:p>
        </p:txBody>
      </p:sp>
      <p:sp>
        <p:nvSpPr>
          <p:cNvPr id="129" name="PlaceHolder 3"/>
          <p:cNvSpPr>
            <a:spLocks noGrp="1" noEditPoints="1"/>
          </p:cNvSpPr>
          <p:nvPr>
            <p:ph type="dt"/>
          </p:nvPr>
        </p:nvSpPr>
        <p:spPr>
          <a:xfrm>
            <a:off x="432000" y="6029640"/>
            <a:ext cx="1987560" cy="323640"/>
          </a:xfrm>
          <a:prstGeom prst="rect">
            <a:avLst/>
          </a:prstGeom>
        </p:spPr>
        <p:txBody>
          <a:bodyPr lIns="0" tIns="0" rIns="0" bIns="0">
            <a:noAutofit/>
          </a:bodyPr>
          <a:lstStyle/>
          <a:p>
            <a:endParaRPr lang="en-GB" sz="2400" b="0" strike="noStrike">
              <a:latin typeface="Times New Roman"/>
            </a:endParaRPr>
          </a:p>
        </p:txBody>
      </p:sp>
      <p:sp>
        <p:nvSpPr>
          <p:cNvPr id="130" name="PlaceHolder 4"/>
          <p:cNvSpPr>
            <a:spLocks noGrp="1" noEditPoints="1"/>
          </p:cNvSpPr>
          <p:nvPr>
            <p:ph type="sldNum"/>
          </p:nvPr>
        </p:nvSpPr>
        <p:spPr>
          <a:xfrm>
            <a:off x="6222600" y="6029640"/>
            <a:ext cx="1987560" cy="323640"/>
          </a:xfrm>
          <a:prstGeom prst="rect">
            <a:avLst/>
          </a:prstGeom>
        </p:spPr>
        <p:txBody>
          <a:bodyPr lIns="0" tIns="0" rIns="0" bIns="0">
            <a:noAutofit/>
          </a:bodyPr>
          <a:lstStyle/>
          <a:p>
            <a:pPr algn="r">
              <a:lnSpc>
                <a:spcPct val="100000"/>
              </a:lnSpc>
            </a:pPr>
            <a:fld id="{5F089F11-B034-4948-8C82-E1550895B01C}" type="slidenum">
              <a:rPr lang="en-GB" sz="1400" b="0" strike="noStrike">
                <a:solidFill>
                  <a:srgbClr val="B2B2B2"/>
                </a:solidFill>
                <a:latin typeface="Times New Roman"/>
              </a:rPr>
              <a:t>‹#›</a:t>
            </a:fld>
            <a:endParaRPr lang="en-GB" sz="1400" b="0" strike="noStrike">
              <a:latin typeface="Times New Roman"/>
            </a:endParaRPr>
          </a:p>
        </p:txBody>
      </p:sp>
      <p:sp>
        <p:nvSpPr>
          <p:cNvPr id="131" name="PlaceHolder 5"/>
          <p:cNvSpPr>
            <a:spLocks noGrp="1" noEditPoints="1"/>
          </p:cNvSpPr>
          <p:nvPr>
            <p:ph type="body"/>
          </p:nvPr>
        </p:nvSpPr>
        <p:spPr>
          <a:xfrm>
            <a:off x="431640" y="1517040"/>
            <a:ext cx="7772040" cy="3759840"/>
          </a:xfrm>
          <a:prstGeom prst="rect">
            <a:avLst/>
          </a:prstGeom>
        </p:spPr>
        <p:txBody>
          <a:bodyPr lIns="0" tIns="0" rIns="0" bIns="0">
            <a:normAutofit/>
          </a:bodyPr>
          <a:lstStyle/>
          <a:p>
            <a:pPr marL="432000" lvl="0" indent="-324000">
              <a:spcBef>
                <a:spcPts val="1417"/>
              </a:spcBef>
              <a:buClr>
                <a:srgbClr val="000000"/>
              </a:buClr>
              <a:buSzPct val="45000"/>
              <a:buFont typeface="Wingdings" charset="2"/>
              <a:buChar char=""/>
            </a:pPr>
            <a:r>
              <a:rPr lang="en-GB" sz="1800" b="0" strike="noStrike">
                <a:latin typeface="Calibri"/>
              </a:rPr>
              <a:t>Click to edit the outline text format</a:t>
            </a:r>
          </a:p>
          <a:p>
            <a:pPr marL="864000" lvl="1" indent="-324000">
              <a:spcBef>
                <a:spcPts val="1134"/>
              </a:spcBef>
              <a:buClr>
                <a:srgbClr val="000000"/>
              </a:buClr>
              <a:buSzPct val="75000"/>
              <a:buFont typeface="Symbol" charset="2"/>
              <a:buChar char=""/>
            </a:pPr>
            <a:r>
              <a:rPr lang="en-GB" sz="1800" b="0" strike="noStrike">
                <a:latin typeface="Calibri"/>
              </a:rPr>
              <a:t>Second Outline Level</a:t>
            </a:r>
          </a:p>
          <a:p>
            <a:pPr marL="1296000" lvl="2" indent="-288000">
              <a:spcBef>
                <a:spcPts val="850"/>
              </a:spcBef>
              <a:buClr>
                <a:srgbClr val="000000"/>
              </a:buClr>
              <a:buSzPct val="45000"/>
              <a:buFont typeface="Wingdings" charset="2"/>
              <a:buChar char=""/>
            </a:pPr>
            <a:r>
              <a:rPr lang="en-GB" sz="1800" b="0" strike="noStrike">
                <a:latin typeface="Calibri"/>
              </a:rPr>
              <a:t>Third Outline Level</a:t>
            </a:r>
          </a:p>
          <a:p>
            <a:pPr marL="1728000" lvl="3" indent="-216000">
              <a:spcBef>
                <a:spcPts val="567"/>
              </a:spcBef>
              <a:buClr>
                <a:srgbClr val="000000"/>
              </a:buClr>
              <a:buSzPct val="75000"/>
              <a:buFont typeface="Symbol" charset="2"/>
              <a:buChar char=""/>
            </a:pPr>
            <a:r>
              <a:rPr lang="en-GB" sz="1800" b="0" strike="noStrike">
                <a:latin typeface="Calibri"/>
              </a:rPr>
              <a:t>Fourth Outline Level</a:t>
            </a:r>
          </a:p>
          <a:p>
            <a:pPr marL="2160000" lvl="4" indent="-216000">
              <a:spcBef>
                <a:spcPts val="283"/>
              </a:spcBef>
              <a:buClr>
                <a:srgbClr val="000000"/>
              </a:buClr>
              <a:buSzPct val="45000"/>
              <a:buFont typeface="Wingdings" charset="2"/>
              <a:buChar char=""/>
            </a:pPr>
            <a:r>
              <a:rPr lang="en-GB" sz="2000" b="0" strike="noStrike">
                <a:latin typeface="Calibri"/>
              </a:rPr>
              <a:t>Fifth Outline Level</a:t>
            </a:r>
          </a:p>
          <a:p>
            <a:pPr marL="2592000" lvl="5" indent="-216000">
              <a:spcBef>
                <a:spcPts val="283"/>
              </a:spcBef>
              <a:buClr>
                <a:srgbClr val="000000"/>
              </a:buClr>
              <a:buSzPct val="45000"/>
              <a:buFont typeface="Wingdings" charset="2"/>
              <a:buChar char=""/>
            </a:pPr>
            <a:r>
              <a:rPr lang="en-GB" sz="2000" b="0" strike="noStrike">
                <a:latin typeface="Calibri"/>
              </a:rPr>
              <a:t>Sixth Outline Level</a:t>
            </a:r>
          </a:p>
          <a:p>
            <a:pPr marL="3024000" lvl="6" indent="-216000">
              <a:spcBef>
                <a:spcPts val="283"/>
              </a:spcBef>
              <a:buClr>
                <a:srgbClr val="000000"/>
              </a:buClr>
              <a:buSzPct val="45000"/>
              <a:buFont typeface="Wingdings" charset="2"/>
              <a:buChar char=""/>
            </a:pPr>
            <a:r>
              <a:rPr lang="en-GB" sz="2000" b="0" strike="noStrike">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37.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object 4"/>
          <p:cNvGrpSpPr/>
          <p:nvPr/>
        </p:nvGrpSpPr>
        <p:grpSpPr>
          <a:xfrm>
            <a:off x="275760" y="1128240"/>
            <a:ext cx="5194440" cy="1914840"/>
            <a:chOff x="275760" y="1128240"/>
            <a:chExt cx="5194440" cy="1914840"/>
          </a:xfrm>
        </p:grpSpPr>
        <p:sp>
          <p:nvSpPr>
            <p:cNvPr id="171" name="object 5"/>
            <p:cNvSpPr/>
            <p:nvPr/>
          </p:nvSpPr>
          <p:spPr>
            <a:xfrm>
              <a:off x="275760" y="1151280"/>
              <a:ext cx="5194440" cy="1891800"/>
            </a:xfrm>
            <a:custGeom>
              <a:avLst/>
              <a:gdLst/>
              <a:ahLst/>
              <a:cxnLst/>
              <a:rect l="l" t="t" r="r" b="b"/>
              <a:pathLst>
                <a:path w="5194935" h="1892300">
                  <a:moveTo>
                    <a:pt x="5194439" y="0"/>
                  </a:moveTo>
                  <a:lnTo>
                    <a:pt x="0" y="0"/>
                  </a:lnTo>
                  <a:lnTo>
                    <a:pt x="0" y="1892160"/>
                  </a:lnTo>
                  <a:lnTo>
                    <a:pt x="2597404" y="1892160"/>
                  </a:lnTo>
                  <a:lnTo>
                    <a:pt x="5194439" y="1892160"/>
                  </a:lnTo>
                  <a:lnTo>
                    <a:pt x="5194439" y="0"/>
                  </a:lnTo>
                  <a:close/>
                </a:path>
              </a:pathLst>
            </a:custGeom>
            <a:solidFill>
              <a:srgbClr val="000000">
                <a:alpha val="15000"/>
              </a:srgbClr>
            </a:solidFill>
            <a:ln w="0">
              <a:noFill/>
            </a:ln>
          </p:spPr>
          <p:style>
            <a:lnRef idx="0">
              <a:scrgbClr r="0" g="0" b="0"/>
            </a:lnRef>
            <a:fillRef idx="0">
              <a:scrgbClr r="0" g="0" b="0"/>
            </a:fillRef>
            <a:effectRef idx="0">
              <a:scrgbClr r="0" g="0" b="0"/>
            </a:effectRef>
            <a:fontRef idx="minor"/>
          </p:style>
          <p:txBody>
            <a:bodyPr/>
            <a:lstStyle/>
            <a:p>
              <a:endParaRPr/>
            </a:p>
          </p:txBody>
        </p:sp>
        <p:sp>
          <p:nvSpPr>
            <p:cNvPr id="172" name="object 6"/>
            <p:cNvSpPr/>
            <p:nvPr/>
          </p:nvSpPr>
          <p:spPr>
            <a:xfrm>
              <a:off x="275760" y="1128240"/>
              <a:ext cx="5194440" cy="1891800"/>
            </a:xfrm>
            <a:custGeom>
              <a:avLst/>
              <a:gdLst/>
              <a:ahLst/>
              <a:cxnLst/>
              <a:rect l="l" t="t" r="r" b="b"/>
              <a:pathLst>
                <a:path w="5194935" h="1892300">
                  <a:moveTo>
                    <a:pt x="5194439" y="0"/>
                  </a:moveTo>
                  <a:lnTo>
                    <a:pt x="0" y="0"/>
                  </a:lnTo>
                  <a:lnTo>
                    <a:pt x="0" y="1892160"/>
                  </a:lnTo>
                  <a:lnTo>
                    <a:pt x="2597404" y="1892160"/>
                  </a:lnTo>
                  <a:lnTo>
                    <a:pt x="5194439" y="1892160"/>
                  </a:lnTo>
                  <a:lnTo>
                    <a:pt x="5194439" y="0"/>
                  </a:lnTo>
                  <a:close/>
                </a:path>
              </a:pathLst>
            </a:custGeom>
            <a:solidFill>
              <a:srgbClr val="0000FF">
                <a:alpha val="42000"/>
              </a:srgbClr>
            </a:solidFill>
            <a:ln w="0">
              <a:noFill/>
            </a:ln>
          </p:spPr>
          <p:style>
            <a:lnRef idx="0">
              <a:scrgbClr r="0" g="0" b="0"/>
            </a:lnRef>
            <a:fillRef idx="0">
              <a:scrgbClr r="0" g="0" b="0"/>
            </a:fillRef>
            <a:effectRef idx="0">
              <a:scrgbClr r="0" g="0" b="0"/>
            </a:effectRef>
            <a:fontRef idx="minor"/>
          </p:style>
          <p:txBody>
            <a:bodyPr/>
            <a:lstStyle/>
            <a:p>
              <a:endParaRPr/>
            </a:p>
          </p:txBody>
        </p:sp>
      </p:grpSp>
      <p:sp>
        <p:nvSpPr>
          <p:cNvPr id="173" name="object 7"/>
          <p:cNvSpPr txBox="1"/>
          <p:nvPr/>
        </p:nvSpPr>
        <p:spPr>
          <a:xfrm>
            <a:off x="472680" y="1440000"/>
            <a:ext cx="4912560" cy="1095120"/>
          </a:xfrm>
          <a:prstGeom prst="rect">
            <a:avLst/>
          </a:prstGeom>
          <a:noFill/>
          <a:ln w="0">
            <a:noFill/>
          </a:ln>
        </p:spPr>
        <p:txBody>
          <a:bodyPr lIns="0" tIns="12600" rIns="0" bIns="0">
            <a:noAutofit/>
          </a:bodyPr>
          <a:lstStyle/>
          <a:p>
            <a:pPr marL="12600">
              <a:lnSpc>
                <a:spcPct val="100000"/>
              </a:lnSpc>
              <a:spcBef>
                <a:spcPts val="99"/>
              </a:spcBef>
            </a:pPr>
            <a:r>
              <a:rPr lang="en-GB" sz="2000" b="0" strike="noStrike" spc="128">
                <a:solidFill>
                  <a:srgbClr val="FFFFFF"/>
                </a:solidFill>
                <a:latin typeface="Times New Roman"/>
              </a:rPr>
              <a:t>Foundation </a:t>
            </a:r>
            <a:r>
              <a:rPr lang="en-GB" sz="2000" b="0" strike="noStrike" spc="148">
                <a:solidFill>
                  <a:srgbClr val="FFFFFF"/>
                </a:solidFill>
                <a:latin typeface="Times New Roman"/>
              </a:rPr>
              <a:t>of </a:t>
            </a:r>
            <a:r>
              <a:rPr lang="en-GB" sz="2000" b="0" strike="noStrike" spc="134">
                <a:solidFill>
                  <a:srgbClr val="FFFFFF"/>
                </a:solidFill>
                <a:latin typeface="Times New Roman"/>
              </a:rPr>
              <a:t>Machine </a:t>
            </a:r>
            <a:r>
              <a:rPr lang="en-GB" sz="2000" b="0" strike="noStrike" spc="128">
                <a:solidFill>
                  <a:srgbClr val="FFFFFF"/>
                </a:solidFill>
                <a:latin typeface="Times New Roman"/>
              </a:rPr>
              <a:t>Learning </a:t>
            </a:r>
            <a:r>
              <a:rPr lang="en-GB" sz="2000" b="0" strike="noStrike" spc="-625">
                <a:solidFill>
                  <a:srgbClr val="FFFFFF"/>
                </a:solidFill>
                <a:latin typeface="Times New Roman"/>
              </a:rPr>
              <a:t> </a:t>
            </a:r>
            <a:r>
              <a:rPr lang="en-GB" sz="2000" b="0" strike="noStrike" spc="162">
                <a:solidFill>
                  <a:srgbClr val="FFFFFF"/>
                </a:solidFill>
                <a:latin typeface="Times New Roman"/>
              </a:rPr>
              <a:t>and</a:t>
            </a:r>
            <a:r>
              <a:rPr lang="en-GB" sz="2000" b="0" strike="noStrike" spc="128">
                <a:solidFill>
                  <a:srgbClr val="FFFFFF"/>
                </a:solidFill>
                <a:latin typeface="Times New Roman"/>
              </a:rPr>
              <a:t> </a:t>
            </a:r>
            <a:r>
              <a:rPr lang="en-GB" sz="2000" b="0" strike="noStrike" spc="134">
                <a:solidFill>
                  <a:srgbClr val="FFFFFF"/>
                </a:solidFill>
                <a:latin typeface="Times New Roman"/>
              </a:rPr>
              <a:t>Python</a:t>
            </a:r>
            <a:r>
              <a:rPr lang="en-GB" sz="2000" b="0" strike="noStrike" spc="117">
                <a:solidFill>
                  <a:srgbClr val="FFFFFF"/>
                </a:solidFill>
                <a:latin typeface="Times New Roman"/>
              </a:rPr>
              <a:t> </a:t>
            </a:r>
            <a:r>
              <a:rPr lang="en-GB" sz="2000" b="0" strike="noStrike" spc="134">
                <a:solidFill>
                  <a:srgbClr val="FFFFFF"/>
                </a:solidFill>
                <a:latin typeface="Times New Roman"/>
              </a:rPr>
              <a:t>libraries</a:t>
            </a:r>
            <a:endParaRPr lang="en-GB" sz="2000" b="0" strike="noStrike">
              <a:latin typeface="Times New Roman"/>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object 3"/>
          <p:cNvPicPr/>
          <p:nvPr/>
        </p:nvPicPr>
        <p:blipFill>
          <a:blip r:embed="rId3"/>
          <a:srcRect/>
          <a:stretch>
            <a:fillRect/>
          </a:stretch>
        </p:blipFill>
        <p:spPr>
          <a:xfrm>
            <a:off x="125640" y="2077560"/>
            <a:ext cx="8507160" cy="3443760"/>
          </a:xfrm>
          <a:prstGeom prst="rect">
            <a:avLst/>
          </a:prstGeom>
          <a:ln w="0">
            <a:noFill/>
          </a:ln>
        </p:spPr>
      </p:pic>
      <p:sp>
        <p:nvSpPr>
          <p:cNvPr id="206" name="object 6_13"/>
          <p:cNvSpPr txBox="1"/>
          <p:nvPr/>
        </p:nvSpPr>
        <p:spPr>
          <a:xfrm>
            <a:off x="360000" y="900000"/>
            <a:ext cx="396000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Machine Learning Workflow</a:t>
            </a:r>
            <a:endParaRPr lang="en-GB" sz="2000" b="1" strike="noStrike">
              <a:latin typeface="Times New Roman"/>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 name="object 2"/>
          <p:cNvPicPr/>
          <p:nvPr/>
        </p:nvPicPr>
        <p:blipFill>
          <a:blip r:embed="rId3"/>
          <a:srcRect/>
          <a:stretch>
            <a:fillRect/>
          </a:stretch>
        </p:blipFill>
        <p:spPr>
          <a:xfrm>
            <a:off x="344880" y="1999440"/>
            <a:ext cx="7854840" cy="3236760"/>
          </a:xfrm>
          <a:prstGeom prst="rect">
            <a:avLst/>
          </a:prstGeom>
          <a:ln w="0">
            <a:noFill/>
          </a:ln>
        </p:spPr>
      </p:pic>
      <p:sp>
        <p:nvSpPr>
          <p:cNvPr id="208" name="object 6_14"/>
          <p:cNvSpPr txBox="1"/>
          <p:nvPr/>
        </p:nvSpPr>
        <p:spPr>
          <a:xfrm>
            <a:off x="360000" y="900000"/>
            <a:ext cx="396000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Machine Learning Workflow</a:t>
            </a:r>
            <a:endParaRPr lang="en-GB" sz="2000" b="1" strike="noStrike">
              <a:latin typeface="Times New Roman"/>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object 4"/>
          <p:cNvGrpSpPr/>
          <p:nvPr/>
        </p:nvGrpSpPr>
        <p:grpSpPr>
          <a:xfrm>
            <a:off x="190800" y="1128240"/>
            <a:ext cx="5194440" cy="1914840"/>
            <a:chOff x="275760" y="1128240"/>
            <a:chExt cx="5194440" cy="1914840"/>
          </a:xfrm>
        </p:grpSpPr>
        <p:sp>
          <p:nvSpPr>
            <p:cNvPr id="171" name="object 5"/>
            <p:cNvSpPr/>
            <p:nvPr/>
          </p:nvSpPr>
          <p:spPr>
            <a:xfrm>
              <a:off x="275760" y="1151280"/>
              <a:ext cx="5194440" cy="1891800"/>
            </a:xfrm>
            <a:custGeom>
              <a:avLst/>
              <a:gdLst/>
              <a:ahLst/>
              <a:cxnLst/>
              <a:rect l="l" t="t" r="r" b="b"/>
              <a:pathLst>
                <a:path w="5194935" h="1892300">
                  <a:moveTo>
                    <a:pt x="5194439" y="0"/>
                  </a:moveTo>
                  <a:lnTo>
                    <a:pt x="0" y="0"/>
                  </a:lnTo>
                  <a:lnTo>
                    <a:pt x="0" y="1892160"/>
                  </a:lnTo>
                  <a:lnTo>
                    <a:pt x="2597404" y="1892160"/>
                  </a:lnTo>
                  <a:lnTo>
                    <a:pt x="5194439" y="1892160"/>
                  </a:lnTo>
                  <a:lnTo>
                    <a:pt x="5194439" y="0"/>
                  </a:lnTo>
                  <a:close/>
                </a:path>
              </a:pathLst>
            </a:custGeom>
            <a:solidFill>
              <a:srgbClr val="000000">
                <a:alpha val="15000"/>
              </a:srgbClr>
            </a:solidFill>
            <a:ln w="0">
              <a:noFill/>
            </a:ln>
          </p:spPr>
          <p:style>
            <a:lnRef idx="0">
              <a:scrgbClr r="0" g="0" b="0"/>
            </a:lnRef>
            <a:fillRef idx="0">
              <a:scrgbClr r="0" g="0" b="0"/>
            </a:fillRef>
            <a:effectRef idx="0">
              <a:scrgbClr r="0" g="0" b="0"/>
            </a:effectRef>
            <a:fontRef idx="minor"/>
          </p:style>
          <p:txBody>
            <a:bodyPr/>
            <a:lstStyle/>
            <a:p>
              <a:endParaRPr/>
            </a:p>
          </p:txBody>
        </p:sp>
        <p:sp>
          <p:nvSpPr>
            <p:cNvPr id="172" name="object 6"/>
            <p:cNvSpPr/>
            <p:nvPr/>
          </p:nvSpPr>
          <p:spPr>
            <a:xfrm>
              <a:off x="275760" y="1128240"/>
              <a:ext cx="5194440" cy="1891800"/>
            </a:xfrm>
            <a:custGeom>
              <a:avLst/>
              <a:gdLst/>
              <a:ahLst/>
              <a:cxnLst/>
              <a:rect l="l" t="t" r="r" b="b"/>
              <a:pathLst>
                <a:path w="5194935" h="1892300">
                  <a:moveTo>
                    <a:pt x="5194439" y="0"/>
                  </a:moveTo>
                  <a:lnTo>
                    <a:pt x="0" y="0"/>
                  </a:lnTo>
                  <a:lnTo>
                    <a:pt x="0" y="1892160"/>
                  </a:lnTo>
                  <a:lnTo>
                    <a:pt x="2597404" y="1892160"/>
                  </a:lnTo>
                  <a:lnTo>
                    <a:pt x="5194439" y="1892160"/>
                  </a:lnTo>
                  <a:lnTo>
                    <a:pt x="5194439" y="0"/>
                  </a:lnTo>
                  <a:close/>
                </a:path>
              </a:pathLst>
            </a:custGeom>
            <a:solidFill>
              <a:srgbClr val="0000FF">
                <a:alpha val="42000"/>
              </a:srgbClr>
            </a:solidFill>
            <a:ln w="0">
              <a:noFill/>
            </a:ln>
          </p:spPr>
          <p:style>
            <a:lnRef idx="0">
              <a:scrgbClr r="0" g="0" b="0"/>
            </a:lnRef>
            <a:fillRef idx="0">
              <a:scrgbClr r="0" g="0" b="0"/>
            </a:fillRef>
            <a:effectRef idx="0">
              <a:scrgbClr r="0" g="0" b="0"/>
            </a:effectRef>
            <a:fontRef idx="minor"/>
          </p:style>
          <p:txBody>
            <a:bodyPr/>
            <a:lstStyle/>
            <a:p>
              <a:endParaRPr/>
            </a:p>
          </p:txBody>
        </p:sp>
      </p:grpSp>
      <p:sp>
        <p:nvSpPr>
          <p:cNvPr id="173" name="object 7"/>
          <p:cNvSpPr txBox="1"/>
          <p:nvPr/>
        </p:nvSpPr>
        <p:spPr>
          <a:xfrm>
            <a:off x="472680" y="1440000"/>
            <a:ext cx="4912560" cy="1095120"/>
          </a:xfrm>
          <a:prstGeom prst="rect">
            <a:avLst/>
          </a:prstGeom>
          <a:noFill/>
          <a:ln w="0">
            <a:noFill/>
          </a:ln>
        </p:spPr>
        <p:txBody>
          <a:bodyPr lIns="0" tIns="12600" rIns="0" bIns="0">
            <a:noAutofit/>
          </a:bodyPr>
          <a:lstStyle/>
          <a:p>
            <a:pPr marL="12600">
              <a:lnSpc>
                <a:spcPct val="100000"/>
              </a:lnSpc>
              <a:spcBef>
                <a:spcPts val="99"/>
              </a:spcBef>
            </a:pPr>
            <a:r>
              <a:rPr lang="en-US" sz="2000" b="0" strike="noStrike" spc="128">
                <a:solidFill>
                  <a:srgbClr val="FFFFFF"/>
                </a:solidFill>
                <a:latin typeface="Times New Roman"/>
              </a:rPr>
              <a:t>Get started with Google Colaboraty </a:t>
            </a:r>
            <a:endParaRPr lang="en-GB" sz="2000" b="0" strike="noStrike">
              <a:latin typeface="Times New Roman"/>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bject 2"/>
          <p:cNvSpPr/>
          <p:nvPr/>
        </p:nvSpPr>
        <p:spPr>
          <a:xfrm>
            <a:off x="269280" y="2154960"/>
            <a:ext cx="7830720" cy="2345447"/>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GB" sz="1500" b="1" strike="noStrike">
                <a:solidFill>
                  <a:srgbClr val="365F91"/>
                </a:solidFill>
                <a:latin typeface="Times New Roman"/>
              </a:rPr>
              <a:t>Colaboratory, or “Colab”</a:t>
            </a:r>
            <a:r>
              <a:rPr lang="en-GB" sz="1500" b="0" strike="noStrike">
                <a:solidFill>
                  <a:srgbClr val="365F91"/>
                </a:solidFill>
                <a:latin typeface="Times New Roman"/>
              </a:rPr>
              <a:t> for short, is a product from Google  Research. Colab allows anybody to write and execute arbitrary  python code through the browser, and is especially well suited to  machine learning, data analysis and education. More technically,  Colab is a hosted Jupyter notebook service that requires no setup  to use, while providing free access to computing resources  including GPUs.</a:t>
            </a:r>
            <a:endParaRPr lang="en-GB" sz="1500" b="0" strike="noStrike">
              <a:latin typeface="Times New Roman"/>
            </a:endParaRPr>
          </a:p>
          <a:p>
            <a:pPr marL="12600">
              <a:lnSpc>
                <a:spcPct val="100000"/>
              </a:lnSpc>
              <a:spcBef>
                <a:spcPts val="99"/>
              </a:spcBef>
            </a:pPr>
            <a:endParaRPr lang="en-GB" sz="1500" b="0" strike="noStrike">
              <a:latin typeface="Times New Roman"/>
            </a:endParaRPr>
          </a:p>
          <a:p>
            <a:pPr marL="12600">
              <a:lnSpc>
                <a:spcPct val="100000"/>
              </a:lnSpc>
              <a:spcBef>
                <a:spcPts val="99"/>
              </a:spcBef>
            </a:pPr>
            <a:r>
              <a:rPr lang="en-GB" sz="1500" b="0" strike="noStrike">
                <a:solidFill>
                  <a:srgbClr val="365F91"/>
                </a:solidFill>
                <a:latin typeface="Times New Roman"/>
              </a:rPr>
              <a:t>Frequently asked questions:  </a:t>
            </a:r>
            <a:r>
              <a:rPr lang="en-GB" sz="1500" b="1" strike="noStrike">
                <a:solidFill>
                  <a:srgbClr val="365F91"/>
                </a:solidFill>
                <a:latin typeface="Times New Roman"/>
              </a:rPr>
              <a:t>https://research.google.com/colaboratory/faq.html#:~:text=Colaboratory%2C%20or</a:t>
            </a:r>
            <a:endParaRPr lang="en-GB" sz="1500" b="1" strike="noStrike">
              <a:latin typeface="Times New Roman"/>
            </a:endParaRPr>
          </a:p>
          <a:p>
            <a:pPr marL="12600">
              <a:lnSpc>
                <a:spcPct val="100000"/>
              </a:lnSpc>
              <a:spcBef>
                <a:spcPts val="99"/>
              </a:spcBef>
            </a:pPr>
            <a:r>
              <a:rPr lang="en-GB" sz="1500" b="1" strike="noStrike">
                <a:solidFill>
                  <a:srgbClr val="365F91"/>
                </a:solidFill>
                <a:latin typeface="Times New Roman"/>
              </a:rPr>
              <a:t>%20%E2%80%9CColab%E2%80%9D%20for,learning%2C%20data%20analysis%20and</a:t>
            </a:r>
            <a:endParaRPr lang="en-GB" sz="1500" b="1" strike="noStrike">
              <a:latin typeface="Times New Roman"/>
            </a:endParaRPr>
          </a:p>
          <a:p>
            <a:pPr marL="12600">
              <a:lnSpc>
                <a:spcPct val="100000"/>
              </a:lnSpc>
              <a:spcBef>
                <a:spcPts val="99"/>
              </a:spcBef>
            </a:pPr>
            <a:r>
              <a:rPr lang="en-GB" sz="1500" b="1" strike="noStrike">
                <a:solidFill>
                  <a:srgbClr val="365F91"/>
                </a:solidFill>
                <a:latin typeface="Times New Roman"/>
              </a:rPr>
              <a:t>%20education</a:t>
            </a:r>
            <a:endParaRPr lang="en-GB" sz="1500" b="1" strike="noStrike">
              <a:latin typeface="Times New Roman"/>
            </a:endParaRPr>
          </a:p>
        </p:txBody>
      </p:sp>
      <p:sp>
        <p:nvSpPr>
          <p:cNvPr id="210" name="object 6_15"/>
          <p:cNvSpPr txBox="1"/>
          <p:nvPr/>
        </p:nvSpPr>
        <p:spPr>
          <a:xfrm>
            <a:off x="360000" y="900000"/>
            <a:ext cx="396000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Cloud Machine (Free GPU)</a:t>
            </a:r>
            <a:endParaRPr lang="en-GB" sz="2000" b="1" strike="noStrike">
              <a:latin typeface="Times New Roman"/>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bject 2"/>
          <p:cNvSpPr/>
          <p:nvPr/>
        </p:nvSpPr>
        <p:spPr>
          <a:xfrm>
            <a:off x="269280" y="2154960"/>
            <a:ext cx="7830720" cy="2345447"/>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GB" sz="1500" b="1" strike="noStrike">
                <a:solidFill>
                  <a:srgbClr val="365F91"/>
                </a:solidFill>
                <a:latin typeface="Times New Roman"/>
              </a:rPr>
              <a:t>Colaboratory, or “Colab”</a:t>
            </a:r>
            <a:r>
              <a:rPr lang="en-GB" sz="1500" b="0" strike="noStrike">
                <a:solidFill>
                  <a:srgbClr val="365F91"/>
                </a:solidFill>
                <a:latin typeface="Times New Roman"/>
              </a:rPr>
              <a:t> for short, is a product from Google  Research. Colab allows anybody to write and execute arbitrary  python code through the browser, and is especially well suited to  machine learning, data analysis and education. More technically,  Colab is a hosted Jupyter notebook service that requires no setup  to use, while providing free access to computing resources  including GPUs.</a:t>
            </a:r>
            <a:endParaRPr lang="en-GB" sz="1500" b="0" strike="noStrike">
              <a:latin typeface="Times New Roman"/>
            </a:endParaRPr>
          </a:p>
          <a:p>
            <a:pPr marL="12600">
              <a:lnSpc>
                <a:spcPct val="100000"/>
              </a:lnSpc>
              <a:spcBef>
                <a:spcPts val="99"/>
              </a:spcBef>
            </a:pPr>
            <a:endParaRPr lang="en-GB" sz="1500" b="0" strike="noStrike">
              <a:latin typeface="Times New Roman"/>
            </a:endParaRPr>
          </a:p>
          <a:p>
            <a:pPr marL="12600">
              <a:lnSpc>
                <a:spcPct val="100000"/>
              </a:lnSpc>
              <a:spcBef>
                <a:spcPts val="99"/>
              </a:spcBef>
            </a:pPr>
            <a:r>
              <a:rPr lang="en-GB" sz="1500" b="0" strike="noStrike">
                <a:solidFill>
                  <a:srgbClr val="365F91"/>
                </a:solidFill>
                <a:latin typeface="Times New Roman"/>
              </a:rPr>
              <a:t>Frequently asked questions:  </a:t>
            </a:r>
            <a:r>
              <a:rPr lang="en-GB" sz="1500" b="1" strike="noStrike">
                <a:solidFill>
                  <a:srgbClr val="365F91"/>
                </a:solidFill>
                <a:latin typeface="Times New Roman"/>
              </a:rPr>
              <a:t>https://research.google.com/colaboratory/faq.html#:~:text=Colaboratory%2C%20or</a:t>
            </a:r>
            <a:endParaRPr lang="en-GB" sz="1500" b="1" strike="noStrike">
              <a:latin typeface="Times New Roman"/>
            </a:endParaRPr>
          </a:p>
          <a:p>
            <a:pPr marL="12600">
              <a:lnSpc>
                <a:spcPct val="100000"/>
              </a:lnSpc>
              <a:spcBef>
                <a:spcPts val="99"/>
              </a:spcBef>
            </a:pPr>
            <a:r>
              <a:rPr lang="en-GB" sz="1500" b="1" strike="noStrike">
                <a:solidFill>
                  <a:srgbClr val="365F91"/>
                </a:solidFill>
                <a:latin typeface="Times New Roman"/>
              </a:rPr>
              <a:t>%20%E2%80%9CColab%E2%80%9D%20for,learning%2C%20data%20analysis%20and</a:t>
            </a:r>
            <a:endParaRPr lang="en-GB" sz="1500" b="1" strike="noStrike">
              <a:latin typeface="Times New Roman"/>
            </a:endParaRPr>
          </a:p>
          <a:p>
            <a:pPr marL="12600">
              <a:lnSpc>
                <a:spcPct val="100000"/>
              </a:lnSpc>
              <a:spcBef>
                <a:spcPts val="99"/>
              </a:spcBef>
            </a:pPr>
            <a:r>
              <a:rPr lang="en-GB" sz="1500" b="1" strike="noStrike">
                <a:solidFill>
                  <a:srgbClr val="365F91"/>
                </a:solidFill>
                <a:latin typeface="Times New Roman"/>
              </a:rPr>
              <a:t>%20education</a:t>
            </a:r>
            <a:endParaRPr lang="en-GB" sz="1500" b="1" strike="noStrike">
              <a:latin typeface="Times New Roman"/>
            </a:endParaRPr>
          </a:p>
        </p:txBody>
      </p:sp>
      <p:sp>
        <p:nvSpPr>
          <p:cNvPr id="210" name="object 6_15"/>
          <p:cNvSpPr txBox="1"/>
          <p:nvPr/>
        </p:nvSpPr>
        <p:spPr>
          <a:xfrm>
            <a:off x="360000" y="900000"/>
            <a:ext cx="396000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Cloud Machine (Free GPU)</a:t>
            </a:r>
            <a:endParaRPr lang="en-GB" sz="2000" b="1" strike="noStrike">
              <a:latin typeface="Times New Roman"/>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object 6_16"/>
          <p:cNvSpPr txBox="1"/>
          <p:nvPr/>
        </p:nvSpPr>
        <p:spPr>
          <a:xfrm>
            <a:off x="360000" y="900000"/>
            <a:ext cx="7740000" cy="5192418"/>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G</a:t>
            </a:r>
            <a:r>
              <a:rPr lang="en-US" sz="2000" b="1" strike="noStrike">
                <a:solidFill>
                  <a:srgbClr val="BF0000"/>
                </a:solidFill>
                <a:latin typeface="Times New Roman"/>
              </a:rPr>
              <a:t>et started to use G</a:t>
            </a:r>
            <a:r>
              <a:rPr lang="en-GB" sz="2000" b="1" strike="noStrike">
                <a:solidFill>
                  <a:srgbClr val="BF0000"/>
                </a:solidFill>
                <a:latin typeface="Times New Roman"/>
              </a:rPr>
              <a:t>oogle Colaboraty</a:t>
            </a:r>
            <a:br/>
            <a:br/>
            <a:endParaRPr lang="en-US"/>
          </a:p>
          <a:p>
            <a:pPr marL="12600">
              <a:lnSpc>
                <a:spcPct val="100000"/>
              </a:lnSpc>
              <a:spcBef>
                <a:spcPts val="99"/>
              </a:spcBef>
            </a:pPr>
            <a:r>
              <a:rPr lang="en-US" sz="1500" b="0" strike="noStrike">
                <a:solidFill>
                  <a:srgbClr val="365F91"/>
                </a:solidFill>
                <a:latin typeface="Times New Roman"/>
              </a:rPr>
              <a:t>First of all, you need to have a Google account.</a:t>
            </a:r>
          </a:p>
          <a:p>
            <a:pPr marL="12600">
              <a:lnSpc>
                <a:spcPct val="100000"/>
              </a:lnSpc>
              <a:spcBef>
                <a:spcPts val="99"/>
              </a:spcBef>
            </a:pPr>
            <a:endParaRPr lang="en-US" sz="1500" b="0" strike="noStrike">
              <a:solidFill>
                <a:srgbClr val="365F91"/>
              </a:solidFill>
              <a:latin typeface="Times New Roman"/>
            </a:endParaRPr>
          </a:p>
          <a:p>
            <a:pPr marL="12600">
              <a:lnSpc>
                <a:spcPct val="100000"/>
              </a:lnSpc>
              <a:spcBef>
                <a:spcPts val="99"/>
              </a:spcBef>
            </a:pPr>
            <a:r>
              <a:rPr lang="en-US" sz="1500" b="0" strike="noStrike">
                <a:solidFill>
                  <a:srgbClr val="365F91"/>
                </a:solidFill>
                <a:latin typeface="Times New Roman"/>
              </a:rPr>
              <a:t>References:</a:t>
            </a:r>
          </a:p>
          <a:p>
            <a:pPr marL="298350" indent="-285750">
              <a:lnSpc>
                <a:spcPct val="100000"/>
              </a:lnSpc>
              <a:spcBef>
                <a:spcPts val="99"/>
              </a:spcBef>
              <a:buFont typeface="Arial"/>
              <a:buChar char="•"/>
            </a:pPr>
            <a:r>
              <a:rPr lang="en-US" sz="1500" b="0" strike="noStrike">
                <a:solidFill>
                  <a:srgbClr val="365F91"/>
                </a:solidFill>
                <a:latin typeface="Times New Roman"/>
                <a:hlinkClick r:id="rId3"/>
              </a:rPr>
              <a:t>https://www.youtube.com/watch?v=inN8seMm7UI&amp;ab_channel=TensorFlow</a:t>
            </a:r>
            <a:endParaRPr lang="en-US" sz="1500" b="0" strike="noStrike">
              <a:solidFill>
                <a:srgbClr val="365F91"/>
              </a:solidFill>
              <a:latin typeface="Times New Roman"/>
            </a:endParaRPr>
          </a:p>
          <a:p>
            <a:pPr marL="298350" indent="-285750">
              <a:lnSpc>
                <a:spcPct val="100000"/>
              </a:lnSpc>
              <a:spcBef>
                <a:spcPts val="99"/>
              </a:spcBef>
              <a:buFont typeface="Arial"/>
              <a:buChar char="•"/>
            </a:pPr>
            <a:r>
              <a:rPr lang="en-US" sz="1500" b="0" strike="noStrike">
                <a:solidFill>
                  <a:srgbClr val="365F91"/>
                </a:solidFill>
                <a:latin typeface="Times New Roman"/>
                <a:hlinkClick r:id="rId3"/>
              </a:rPr>
              <a:t>https://research.google.com/colaboratory/</a:t>
            </a:r>
            <a:br>
              <a:rPr lang="en-US" sz="1500" b="0" strike="noStrike">
                <a:solidFill>
                  <a:srgbClr val="365F91"/>
                </a:solidFill>
                <a:latin typeface="Times New Roman"/>
              </a:rPr>
            </a:br>
            <a:r>
              <a:rPr lang="en-US" sz="1500" b="0" strike="noStrike">
                <a:solidFill>
                  <a:srgbClr val="365F91"/>
                </a:solidFill>
                <a:latin typeface="Times New Roman"/>
                <a:hlinkClick r:id="rId3"/>
              </a:rPr>
              <a:t>https://towardsdatascience.com/getting-started-with-google-colab-f2fff97f594c</a:t>
            </a:r>
            <a:endParaRPr lang="en-US" sz="1500" b="0" strike="noStrike">
              <a:solidFill>
                <a:srgbClr val="365F91"/>
              </a:solidFill>
              <a:latin typeface="Times New Roman"/>
            </a:endParaRPr>
          </a:p>
          <a:p>
            <a:pPr marL="12600">
              <a:lnSpc>
                <a:spcPct val="100000"/>
              </a:lnSpc>
              <a:spcBef>
                <a:spcPts val="99"/>
              </a:spcBef>
            </a:pPr>
            <a:endParaRPr lang="en-US" sz="1500" b="0" strike="noStrike">
              <a:solidFill>
                <a:srgbClr val="365F91"/>
              </a:solidFill>
              <a:latin typeface="Times New Roman"/>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object 3"/>
          <p:cNvGrpSpPr/>
          <p:nvPr/>
        </p:nvGrpSpPr>
        <p:grpSpPr>
          <a:xfrm>
            <a:off x="1422961" y="2561507"/>
            <a:ext cx="4942800" cy="3450240"/>
            <a:chOff x="1440000" y="2340000"/>
            <a:chExt cx="4942800" cy="3450240"/>
          </a:xfrm>
        </p:grpSpPr>
        <p:pic>
          <p:nvPicPr>
            <p:cNvPr id="212" name="object 4"/>
            <p:cNvPicPr/>
            <p:nvPr/>
          </p:nvPicPr>
          <p:blipFill>
            <a:blip r:embed="rId3"/>
            <a:srcRect/>
            <a:stretch>
              <a:fillRect/>
            </a:stretch>
          </p:blipFill>
          <p:spPr>
            <a:xfrm>
              <a:off x="1440000" y="2340000"/>
              <a:ext cx="4942800" cy="3450240"/>
            </a:xfrm>
            <a:prstGeom prst="rect">
              <a:avLst/>
            </a:prstGeom>
            <a:ln w="0">
              <a:noFill/>
            </a:ln>
          </p:spPr>
        </p:pic>
        <p:sp>
          <p:nvSpPr>
            <p:cNvPr id="213" name="object 5"/>
            <p:cNvSpPr/>
            <p:nvPr/>
          </p:nvSpPr>
          <p:spPr>
            <a:xfrm>
              <a:off x="3442320" y="3521160"/>
              <a:ext cx="1201680" cy="281880"/>
            </a:xfrm>
            <a:custGeom>
              <a:avLst/>
              <a:gdLst/>
              <a:ahLst/>
              <a:cxnLst/>
              <a:rect l="l" t="t" r="r" b="b"/>
              <a:pathLst>
                <a:path w="1646554" h="366395">
                  <a:moveTo>
                    <a:pt x="60845" y="0"/>
                  </a:moveTo>
                  <a:lnTo>
                    <a:pt x="61201" y="0"/>
                  </a:lnTo>
                  <a:lnTo>
                    <a:pt x="53181" y="534"/>
                  </a:lnTo>
                  <a:lnTo>
                    <a:pt x="45359" y="2116"/>
                  </a:lnTo>
                  <a:lnTo>
                    <a:pt x="12727" y="23918"/>
                  </a:lnTo>
                  <a:lnTo>
                    <a:pt x="0" y="61201"/>
                  </a:lnTo>
                  <a:lnTo>
                    <a:pt x="0" y="304914"/>
                  </a:lnTo>
                  <a:lnTo>
                    <a:pt x="0" y="305282"/>
                  </a:lnTo>
                  <a:lnTo>
                    <a:pt x="12727" y="342197"/>
                  </a:lnTo>
                  <a:lnTo>
                    <a:pt x="45359" y="364004"/>
                  </a:lnTo>
                  <a:lnTo>
                    <a:pt x="61201" y="366115"/>
                  </a:lnTo>
                  <a:lnTo>
                    <a:pt x="1585074" y="366115"/>
                  </a:lnTo>
                  <a:lnTo>
                    <a:pt x="1585442" y="366115"/>
                  </a:lnTo>
                  <a:lnTo>
                    <a:pt x="1622357" y="353387"/>
                  </a:lnTo>
                  <a:lnTo>
                    <a:pt x="1644164" y="320806"/>
                  </a:lnTo>
                  <a:lnTo>
                    <a:pt x="1646275" y="305282"/>
                  </a:lnTo>
                  <a:lnTo>
                    <a:pt x="1646275" y="60845"/>
                  </a:lnTo>
                  <a:lnTo>
                    <a:pt x="1646275" y="61201"/>
                  </a:lnTo>
                  <a:lnTo>
                    <a:pt x="1645742" y="53181"/>
                  </a:lnTo>
                  <a:lnTo>
                    <a:pt x="1644164" y="45359"/>
                  </a:lnTo>
                  <a:lnTo>
                    <a:pt x="1622357" y="12727"/>
                  </a:lnTo>
                  <a:lnTo>
                    <a:pt x="1585442" y="0"/>
                  </a:lnTo>
                  <a:lnTo>
                    <a:pt x="60845" y="0"/>
                  </a:lnTo>
                  <a:close/>
                </a:path>
              </a:pathLst>
            </a:custGeom>
            <a:noFill/>
            <a:ln w="73078">
              <a:solidFill>
                <a:srgbClr val="3364A3"/>
              </a:solidFill>
              <a:round/>
            </a:ln>
          </p:spPr>
          <p:style>
            <a:lnRef idx="0">
              <a:scrgbClr r="0" g="0" b="0"/>
            </a:lnRef>
            <a:fillRef idx="0">
              <a:scrgbClr r="0" g="0" b="0"/>
            </a:fillRef>
            <a:effectRef idx="0">
              <a:scrgbClr r="0" g="0" b="0"/>
            </a:effectRef>
            <a:fontRef idx="minor"/>
          </p:style>
          <p:txBody>
            <a:bodyPr/>
            <a:lstStyle/>
            <a:p>
              <a:endParaRPr/>
            </a:p>
          </p:txBody>
        </p:sp>
      </p:grpSp>
      <p:sp>
        <p:nvSpPr>
          <p:cNvPr id="214" name="object 6_16"/>
          <p:cNvSpPr txBox="1"/>
          <p:nvPr/>
        </p:nvSpPr>
        <p:spPr>
          <a:xfrm>
            <a:off x="360000" y="900000"/>
            <a:ext cx="7740000" cy="1486430"/>
          </a:xfrm>
          <a:prstGeom prst="rect">
            <a:avLst/>
          </a:prstGeom>
          <a:noFill/>
          <a:ln w="0">
            <a:noFill/>
          </a:ln>
        </p:spPr>
        <p:txBody>
          <a:bodyPr lIns="0" tIns="12600" rIns="0" bIns="0">
            <a:noAutofit/>
          </a:bodyPr>
          <a:lstStyle/>
          <a:p>
            <a:pPr marL="12600" indent="0">
              <a:lnSpc>
                <a:spcPct val="100000"/>
              </a:lnSpc>
              <a:spcBef>
                <a:spcPts val="99"/>
              </a:spcBef>
              <a:buFont typeface="+mj-lt"/>
              <a:buNone/>
            </a:pPr>
            <a:r>
              <a:rPr lang="en-GB" sz="2000" b="1" strike="noStrike">
                <a:solidFill>
                  <a:srgbClr val="BF0000"/>
                </a:solidFill>
                <a:latin typeface="Times New Roman"/>
              </a:rPr>
              <a:t>Google Colaborat</a:t>
            </a:r>
            <a:r>
              <a:rPr lang="en-US" sz="2000" b="1" strike="noStrike">
                <a:solidFill>
                  <a:srgbClr val="BF0000"/>
                </a:solidFill>
                <a:latin typeface="Times New Roman"/>
              </a:rPr>
              <a:t>y</a:t>
            </a:r>
          </a:p>
          <a:p>
            <a:pPr marL="469800" indent="-457200">
              <a:lnSpc>
                <a:spcPct val="100000"/>
              </a:lnSpc>
              <a:spcBef>
                <a:spcPts val="99"/>
              </a:spcBef>
              <a:buFont typeface="+mj-lt"/>
              <a:buAutoNum type="arabicPeriod"/>
            </a:pPr>
            <a:endParaRPr lang="en-US"/>
          </a:p>
          <a:p>
            <a:pPr marL="12600" indent="0">
              <a:lnSpc>
                <a:spcPct val="100000"/>
              </a:lnSpc>
              <a:spcBef>
                <a:spcPts val="99"/>
              </a:spcBef>
              <a:buFont typeface="+mj-lt"/>
              <a:buNone/>
            </a:pPr>
            <a:endParaRPr lang="en-US" sz="1500" b="0" strike="noStrike">
              <a:solidFill>
                <a:srgbClr val="365F91"/>
              </a:solidFill>
              <a:latin typeface="Times New Roman"/>
            </a:endParaRPr>
          </a:p>
          <a:p>
            <a:pPr marL="241200" indent="-228600">
              <a:lnSpc>
                <a:spcPct val="100000"/>
              </a:lnSpc>
              <a:spcBef>
                <a:spcPts val="99"/>
              </a:spcBef>
              <a:buFont typeface="+mj-lt"/>
              <a:buAutoNum type="arabicPeriod"/>
            </a:pPr>
            <a:r>
              <a:rPr lang="en-US" sz="1500" b="0" strike="noStrike">
                <a:solidFill>
                  <a:srgbClr val="365F91"/>
                </a:solidFill>
                <a:latin typeface="Times New Roman"/>
              </a:rPr>
              <a:t>Open Google Drive and create a folder (ex:Oxford_Python_Libraries)</a:t>
            </a:r>
          </a:p>
          <a:p>
            <a:pPr marL="241200" indent="-228600">
              <a:lnSpc>
                <a:spcPct val="100000"/>
              </a:lnSpc>
              <a:spcBef>
                <a:spcPts val="99"/>
              </a:spcBef>
              <a:buFont typeface="+mj-lt"/>
              <a:buAutoNum type="arabicPeriod"/>
            </a:pPr>
            <a:r>
              <a:rPr lang="en-US" sz="1500" b="0" strike="noStrike">
                <a:solidFill>
                  <a:srgbClr val="365F91"/>
                </a:solidFill>
                <a:latin typeface="Times New Roman"/>
              </a:rPr>
              <a:t>U</a:t>
            </a:r>
            <a:r>
              <a:rPr lang="en-GB" sz="1500" b="0" strike="noStrike">
                <a:solidFill>
                  <a:srgbClr val="365F91"/>
                </a:solidFill>
                <a:latin typeface="Times New Roman"/>
              </a:rPr>
              <a:t>pload the</a:t>
            </a:r>
            <a:r>
              <a:rPr lang="en-US" sz="1500" b="0" strike="noStrike">
                <a:solidFill>
                  <a:srgbClr val="365F91"/>
                </a:solidFill>
                <a:latin typeface="Times New Roman"/>
              </a:rPr>
              <a:t> Jupyter</a:t>
            </a:r>
            <a:r>
              <a:rPr lang="en-GB" sz="1500" b="0" strike="noStrike">
                <a:solidFill>
                  <a:srgbClr val="365F91"/>
                </a:solidFill>
                <a:latin typeface="Times New Roman"/>
              </a:rPr>
              <a:t> notebooks from your local computer to the Google Drive. Right click and  click on “Upload files”.</a:t>
            </a:r>
            <a:endParaRPr lang="en-GB" sz="1500" b="1" strike="noStrike">
              <a:latin typeface="Times New Roman"/>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object 2"/>
          <p:cNvGrpSpPr/>
          <p:nvPr/>
        </p:nvGrpSpPr>
        <p:grpSpPr>
          <a:xfrm>
            <a:off x="360000" y="2708614"/>
            <a:ext cx="7577280" cy="3331440"/>
            <a:chOff x="360000" y="2248560"/>
            <a:chExt cx="7577280" cy="3331440"/>
          </a:xfrm>
        </p:grpSpPr>
        <p:pic>
          <p:nvPicPr>
            <p:cNvPr id="216" name="object 3"/>
            <p:cNvPicPr/>
            <p:nvPr/>
          </p:nvPicPr>
          <p:blipFill>
            <a:blip r:embed="rId3"/>
            <a:srcRect/>
            <a:stretch>
              <a:fillRect/>
            </a:stretch>
          </p:blipFill>
          <p:spPr>
            <a:xfrm>
              <a:off x="360000" y="2248560"/>
              <a:ext cx="7577280" cy="3331440"/>
            </a:xfrm>
            <a:prstGeom prst="rect">
              <a:avLst/>
            </a:prstGeom>
            <a:ln w="0">
              <a:noFill/>
            </a:ln>
          </p:spPr>
        </p:pic>
        <p:sp>
          <p:nvSpPr>
            <p:cNvPr id="217" name="object 4"/>
            <p:cNvSpPr/>
            <p:nvPr/>
          </p:nvSpPr>
          <p:spPr>
            <a:xfrm>
              <a:off x="5030280" y="3021480"/>
              <a:ext cx="1578600" cy="310320"/>
            </a:xfrm>
            <a:custGeom>
              <a:avLst/>
              <a:gdLst/>
              <a:ahLst/>
              <a:cxnLst/>
              <a:rect l="l" t="t" r="r" b="b"/>
              <a:pathLst>
                <a:path w="1737995" h="366394">
                  <a:moveTo>
                    <a:pt x="60845" y="0"/>
                  </a:moveTo>
                  <a:lnTo>
                    <a:pt x="61201" y="0"/>
                  </a:lnTo>
                  <a:lnTo>
                    <a:pt x="53181" y="534"/>
                  </a:lnTo>
                  <a:lnTo>
                    <a:pt x="45359" y="2116"/>
                  </a:lnTo>
                  <a:lnTo>
                    <a:pt x="12727" y="23918"/>
                  </a:lnTo>
                  <a:lnTo>
                    <a:pt x="0" y="61201"/>
                  </a:lnTo>
                  <a:lnTo>
                    <a:pt x="0" y="304914"/>
                  </a:lnTo>
                  <a:lnTo>
                    <a:pt x="0" y="305282"/>
                  </a:lnTo>
                  <a:lnTo>
                    <a:pt x="12727" y="342197"/>
                  </a:lnTo>
                  <a:lnTo>
                    <a:pt x="45359" y="364004"/>
                  </a:lnTo>
                  <a:lnTo>
                    <a:pt x="61201" y="366115"/>
                  </a:lnTo>
                  <a:lnTo>
                    <a:pt x="1676514" y="366115"/>
                  </a:lnTo>
                  <a:lnTo>
                    <a:pt x="1676882" y="366115"/>
                  </a:lnTo>
                  <a:lnTo>
                    <a:pt x="1713797" y="353387"/>
                  </a:lnTo>
                  <a:lnTo>
                    <a:pt x="1735604" y="320806"/>
                  </a:lnTo>
                  <a:lnTo>
                    <a:pt x="1737715" y="305282"/>
                  </a:lnTo>
                  <a:lnTo>
                    <a:pt x="1737359" y="60845"/>
                  </a:lnTo>
                  <a:lnTo>
                    <a:pt x="1737715" y="61201"/>
                  </a:lnTo>
                  <a:lnTo>
                    <a:pt x="1737182" y="53181"/>
                  </a:lnTo>
                  <a:lnTo>
                    <a:pt x="1735604" y="45359"/>
                  </a:lnTo>
                  <a:lnTo>
                    <a:pt x="1713797" y="12727"/>
                  </a:lnTo>
                  <a:lnTo>
                    <a:pt x="1676882" y="0"/>
                  </a:lnTo>
                  <a:lnTo>
                    <a:pt x="60845" y="0"/>
                  </a:lnTo>
                  <a:close/>
                </a:path>
              </a:pathLst>
            </a:custGeom>
            <a:noFill/>
            <a:ln w="73078">
              <a:solidFill>
                <a:srgbClr val="3364A3"/>
              </a:solidFill>
              <a:round/>
            </a:ln>
          </p:spPr>
          <p:style>
            <a:lnRef idx="0">
              <a:scrgbClr r="0" g="0" b="0"/>
            </a:lnRef>
            <a:fillRef idx="0">
              <a:scrgbClr r="0" g="0" b="0"/>
            </a:fillRef>
            <a:effectRef idx="0">
              <a:scrgbClr r="0" g="0" b="0"/>
            </a:effectRef>
            <a:fontRef idx="minor"/>
          </p:style>
          <p:txBody>
            <a:bodyPr/>
            <a:lstStyle/>
            <a:p>
              <a:endParaRPr/>
            </a:p>
          </p:txBody>
        </p:sp>
      </p:grpSp>
      <p:sp>
        <p:nvSpPr>
          <p:cNvPr id="218" name="object 6_17"/>
          <p:cNvSpPr txBox="1"/>
          <p:nvPr/>
        </p:nvSpPr>
        <p:spPr>
          <a:xfrm>
            <a:off x="360000" y="720000"/>
            <a:ext cx="7740000" cy="1673859"/>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Google Colaboraty</a:t>
            </a:r>
            <a:br/>
            <a:endParaRPr lang="en-US" sz="1500" b="0" strike="noStrike">
              <a:solidFill>
                <a:srgbClr val="365F91"/>
              </a:solidFill>
              <a:latin typeface="Times New Roman"/>
            </a:endParaRPr>
          </a:p>
          <a:p>
            <a:pPr marL="355500" indent="-342900">
              <a:lnSpc>
                <a:spcPct val="100000"/>
              </a:lnSpc>
              <a:spcBef>
                <a:spcPts val="99"/>
              </a:spcBef>
              <a:buFont typeface="+mj-lt"/>
              <a:buAutoNum type="arabicPeriod"/>
            </a:pPr>
            <a:r>
              <a:rPr lang="en-US" sz="1500" b="0" strike="noStrike">
                <a:solidFill>
                  <a:srgbClr val="365F91"/>
                </a:solidFill>
                <a:latin typeface="Times New Roman"/>
              </a:rPr>
              <a:t>Right c</a:t>
            </a:r>
            <a:r>
              <a:rPr lang="en-GB" sz="1500" b="0" strike="noStrike">
                <a:solidFill>
                  <a:srgbClr val="365F91"/>
                </a:solidFill>
                <a:latin typeface="Times New Roman"/>
              </a:rPr>
              <a:t>lick on “Open the notebook with Google Colaboratory”. If it is first time for you, </a:t>
            </a:r>
            <a:r>
              <a:rPr lang="en-US" sz="1500" b="0" strike="noStrike">
                <a:solidFill>
                  <a:srgbClr val="365F91"/>
                </a:solidFill>
                <a:latin typeface="Times New Roman"/>
              </a:rPr>
              <a:t>f</a:t>
            </a:r>
            <a:r>
              <a:rPr lang="en-GB" sz="1500" b="0" strike="noStrike">
                <a:solidFill>
                  <a:srgbClr val="365F91"/>
                </a:solidFill>
                <a:latin typeface="Times New Roman"/>
              </a:rPr>
              <a:t>irstly  Click on “Connect more apps”and install Google Colab.</a:t>
            </a:r>
            <a:endParaRPr lang="en-GB" sz="1500" b="1" strike="noStrike">
              <a:latin typeface="Times New Roman"/>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object 4"/>
          <p:cNvGrpSpPr/>
          <p:nvPr/>
        </p:nvGrpSpPr>
        <p:grpSpPr>
          <a:xfrm>
            <a:off x="679320" y="2374200"/>
            <a:ext cx="7240680" cy="3565800"/>
            <a:chOff x="679320" y="2374200"/>
            <a:chExt cx="7240680" cy="3565800"/>
          </a:xfrm>
        </p:grpSpPr>
        <p:pic>
          <p:nvPicPr>
            <p:cNvPr id="220" name="object 5"/>
            <p:cNvPicPr/>
            <p:nvPr/>
          </p:nvPicPr>
          <p:blipFill>
            <a:blip r:embed="rId3"/>
            <a:srcRect/>
            <a:stretch>
              <a:fillRect/>
            </a:stretch>
          </p:blipFill>
          <p:spPr>
            <a:xfrm>
              <a:off x="679320" y="2374200"/>
              <a:ext cx="7240680" cy="3565800"/>
            </a:xfrm>
            <a:prstGeom prst="rect">
              <a:avLst/>
            </a:prstGeom>
            <a:ln w="0">
              <a:noFill/>
            </a:ln>
          </p:spPr>
        </p:pic>
        <p:sp>
          <p:nvSpPr>
            <p:cNvPr id="221" name="object 6"/>
            <p:cNvSpPr/>
            <p:nvPr/>
          </p:nvSpPr>
          <p:spPr>
            <a:xfrm>
              <a:off x="6706800" y="2691000"/>
              <a:ext cx="647280" cy="316800"/>
            </a:xfrm>
            <a:custGeom>
              <a:avLst/>
              <a:gdLst/>
              <a:ahLst/>
              <a:cxnLst/>
              <a:rect l="l" t="t" r="r" b="b"/>
              <a:pathLst>
                <a:path w="732154" h="366394">
                  <a:moveTo>
                    <a:pt x="60845" y="0"/>
                  </a:moveTo>
                  <a:lnTo>
                    <a:pt x="61201" y="0"/>
                  </a:lnTo>
                  <a:lnTo>
                    <a:pt x="53181" y="534"/>
                  </a:lnTo>
                  <a:lnTo>
                    <a:pt x="45359" y="2116"/>
                  </a:lnTo>
                  <a:lnTo>
                    <a:pt x="12727" y="23918"/>
                  </a:lnTo>
                  <a:lnTo>
                    <a:pt x="0" y="61201"/>
                  </a:lnTo>
                  <a:lnTo>
                    <a:pt x="0" y="304914"/>
                  </a:lnTo>
                  <a:lnTo>
                    <a:pt x="0" y="305282"/>
                  </a:lnTo>
                  <a:lnTo>
                    <a:pt x="12727" y="342197"/>
                  </a:lnTo>
                  <a:lnTo>
                    <a:pt x="45359" y="364004"/>
                  </a:lnTo>
                  <a:lnTo>
                    <a:pt x="61201" y="366115"/>
                  </a:lnTo>
                  <a:lnTo>
                    <a:pt x="670674" y="366115"/>
                  </a:lnTo>
                  <a:lnTo>
                    <a:pt x="707957" y="353387"/>
                  </a:lnTo>
                  <a:lnTo>
                    <a:pt x="729764" y="320806"/>
                  </a:lnTo>
                  <a:lnTo>
                    <a:pt x="731875" y="305282"/>
                  </a:lnTo>
                  <a:lnTo>
                    <a:pt x="731875" y="60845"/>
                  </a:lnTo>
                  <a:lnTo>
                    <a:pt x="731875" y="61201"/>
                  </a:lnTo>
                  <a:lnTo>
                    <a:pt x="731342" y="53181"/>
                  </a:lnTo>
                  <a:lnTo>
                    <a:pt x="729764" y="45359"/>
                  </a:lnTo>
                  <a:lnTo>
                    <a:pt x="707957" y="12727"/>
                  </a:lnTo>
                  <a:lnTo>
                    <a:pt x="670674" y="0"/>
                  </a:lnTo>
                  <a:lnTo>
                    <a:pt x="60845" y="0"/>
                  </a:lnTo>
                  <a:close/>
                </a:path>
              </a:pathLst>
            </a:custGeom>
            <a:noFill/>
            <a:ln w="73078">
              <a:solidFill>
                <a:srgbClr val="3364A3"/>
              </a:solidFill>
              <a:round/>
            </a:ln>
          </p:spPr>
          <p:style>
            <a:lnRef idx="0">
              <a:scrgbClr r="0" g="0" b="0"/>
            </a:lnRef>
            <a:fillRef idx="0">
              <a:scrgbClr r="0" g="0" b="0"/>
            </a:fillRef>
            <a:effectRef idx="0">
              <a:scrgbClr r="0" g="0" b="0"/>
            </a:effectRef>
            <a:fontRef idx="minor"/>
          </p:style>
          <p:txBody>
            <a:bodyPr/>
            <a:lstStyle/>
            <a:p>
              <a:endParaRPr/>
            </a:p>
          </p:txBody>
        </p:sp>
      </p:grpSp>
      <p:sp>
        <p:nvSpPr>
          <p:cNvPr id="222" name="object 6_18"/>
          <p:cNvSpPr txBox="1"/>
          <p:nvPr/>
        </p:nvSpPr>
        <p:spPr>
          <a:xfrm>
            <a:off x="360000" y="720000"/>
            <a:ext cx="7740000" cy="13075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Google Colaboraty</a:t>
            </a:r>
            <a:br/>
            <a:br/>
            <a:r>
              <a:rPr lang="en-GB" sz="1500" b="0" strike="noStrike">
                <a:solidFill>
                  <a:srgbClr val="365F91"/>
                </a:solidFill>
                <a:latin typeface="Times New Roman"/>
              </a:rPr>
              <a:t>Each time when you open the file, you need initialize a cloud machine. Cilck on  “Connect”. Now google cloud is going to give you a virtual machine hosted Jupiter  notebook server on the cloud.</a:t>
            </a:r>
            <a:endParaRPr lang="en-GB" sz="1500" b="1" strike="noStrike">
              <a:latin typeface="Times New Roman"/>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object 4"/>
          <p:cNvGrpSpPr/>
          <p:nvPr/>
        </p:nvGrpSpPr>
        <p:grpSpPr>
          <a:xfrm>
            <a:off x="540000" y="2160000"/>
            <a:ext cx="7374600" cy="3748680"/>
            <a:chOff x="540000" y="2160000"/>
            <a:chExt cx="7374600" cy="3748680"/>
          </a:xfrm>
        </p:grpSpPr>
        <p:pic>
          <p:nvPicPr>
            <p:cNvPr id="224" name="object 5"/>
            <p:cNvPicPr/>
            <p:nvPr/>
          </p:nvPicPr>
          <p:blipFill>
            <a:blip r:embed="rId3"/>
            <a:srcRect/>
            <a:stretch>
              <a:fillRect/>
            </a:stretch>
          </p:blipFill>
          <p:spPr>
            <a:xfrm>
              <a:off x="540000" y="2160000"/>
              <a:ext cx="4781880" cy="3748680"/>
            </a:xfrm>
            <a:prstGeom prst="rect">
              <a:avLst/>
            </a:prstGeom>
            <a:ln w="0">
              <a:noFill/>
            </a:ln>
          </p:spPr>
        </p:pic>
        <p:sp>
          <p:nvSpPr>
            <p:cNvPr id="225" name="object 6"/>
            <p:cNvSpPr/>
            <p:nvPr/>
          </p:nvSpPr>
          <p:spPr>
            <a:xfrm>
              <a:off x="2123280" y="4309920"/>
              <a:ext cx="917280" cy="344160"/>
            </a:xfrm>
            <a:custGeom>
              <a:avLst/>
              <a:gdLst/>
              <a:ahLst/>
              <a:cxnLst/>
              <a:rect l="l" t="t" r="r" b="b"/>
              <a:pathLst>
                <a:path w="1006475" h="366395">
                  <a:moveTo>
                    <a:pt x="60845" y="0"/>
                  </a:moveTo>
                  <a:lnTo>
                    <a:pt x="61201" y="0"/>
                  </a:lnTo>
                  <a:lnTo>
                    <a:pt x="53181" y="534"/>
                  </a:lnTo>
                  <a:lnTo>
                    <a:pt x="45359" y="2116"/>
                  </a:lnTo>
                  <a:lnTo>
                    <a:pt x="12727" y="23918"/>
                  </a:lnTo>
                  <a:lnTo>
                    <a:pt x="0" y="61201"/>
                  </a:lnTo>
                  <a:lnTo>
                    <a:pt x="0" y="304914"/>
                  </a:lnTo>
                  <a:lnTo>
                    <a:pt x="0" y="305282"/>
                  </a:lnTo>
                  <a:lnTo>
                    <a:pt x="12727" y="342197"/>
                  </a:lnTo>
                  <a:lnTo>
                    <a:pt x="45359" y="364004"/>
                  </a:lnTo>
                  <a:lnTo>
                    <a:pt x="61201" y="366115"/>
                  </a:lnTo>
                  <a:lnTo>
                    <a:pt x="944994" y="366115"/>
                  </a:lnTo>
                  <a:lnTo>
                    <a:pt x="945362" y="366115"/>
                  </a:lnTo>
                  <a:lnTo>
                    <a:pt x="982277" y="353387"/>
                  </a:lnTo>
                  <a:lnTo>
                    <a:pt x="1004084" y="320806"/>
                  </a:lnTo>
                  <a:lnTo>
                    <a:pt x="1006195" y="305282"/>
                  </a:lnTo>
                  <a:lnTo>
                    <a:pt x="1006195" y="60845"/>
                  </a:lnTo>
                  <a:lnTo>
                    <a:pt x="1006195" y="61201"/>
                  </a:lnTo>
                  <a:lnTo>
                    <a:pt x="1005662" y="53181"/>
                  </a:lnTo>
                  <a:lnTo>
                    <a:pt x="1004084" y="45359"/>
                  </a:lnTo>
                  <a:lnTo>
                    <a:pt x="982277" y="12727"/>
                  </a:lnTo>
                  <a:lnTo>
                    <a:pt x="945362" y="0"/>
                  </a:lnTo>
                  <a:lnTo>
                    <a:pt x="60845" y="0"/>
                  </a:lnTo>
                  <a:close/>
                </a:path>
              </a:pathLst>
            </a:custGeom>
            <a:noFill/>
            <a:ln w="73078">
              <a:solidFill>
                <a:srgbClr val="3364A3"/>
              </a:solidFill>
              <a:round/>
            </a:ln>
          </p:spPr>
          <p:style>
            <a:lnRef idx="0">
              <a:scrgbClr r="0" g="0" b="0"/>
            </a:lnRef>
            <a:fillRef idx="0">
              <a:scrgbClr r="0" g="0" b="0"/>
            </a:fillRef>
            <a:effectRef idx="0">
              <a:scrgbClr r="0" g="0" b="0"/>
            </a:effectRef>
            <a:fontRef idx="minor"/>
          </p:style>
          <p:txBody>
            <a:bodyPr/>
            <a:lstStyle/>
            <a:p>
              <a:endParaRPr/>
            </a:p>
          </p:txBody>
        </p:sp>
        <p:pic>
          <p:nvPicPr>
            <p:cNvPr id="226" name="object 7"/>
            <p:cNvPicPr/>
            <p:nvPr/>
          </p:nvPicPr>
          <p:blipFill>
            <a:blip r:embed="rId4"/>
            <a:srcRect/>
            <a:stretch>
              <a:fillRect/>
            </a:stretch>
          </p:blipFill>
          <p:spPr>
            <a:xfrm>
              <a:off x="4790160" y="2283840"/>
              <a:ext cx="3124440" cy="2283480"/>
            </a:xfrm>
            <a:prstGeom prst="rect">
              <a:avLst/>
            </a:prstGeom>
            <a:ln w="0">
              <a:noFill/>
            </a:ln>
          </p:spPr>
        </p:pic>
        <p:sp>
          <p:nvSpPr>
            <p:cNvPr id="227" name="object 8"/>
            <p:cNvSpPr/>
            <p:nvPr/>
          </p:nvSpPr>
          <p:spPr>
            <a:xfrm>
              <a:off x="3956760" y="2848320"/>
              <a:ext cx="2750400" cy="516240"/>
            </a:xfrm>
            <a:custGeom>
              <a:avLst/>
              <a:gdLst/>
              <a:ahLst/>
              <a:cxnLst/>
              <a:rect l="l" t="t" r="r" b="b"/>
              <a:pathLst>
                <a:path w="3018154" h="549275">
                  <a:moveTo>
                    <a:pt x="1005839" y="0"/>
                  </a:moveTo>
                  <a:lnTo>
                    <a:pt x="993990" y="798"/>
                  </a:lnTo>
                  <a:lnTo>
                    <a:pt x="982308" y="3149"/>
                  </a:lnTo>
                  <a:lnTo>
                    <a:pt x="941081" y="26681"/>
                  </a:lnTo>
                  <a:lnTo>
                    <a:pt x="917549" y="67908"/>
                  </a:lnTo>
                  <a:lnTo>
                    <a:pt x="914400" y="91439"/>
                  </a:lnTo>
                  <a:lnTo>
                    <a:pt x="914400" y="457200"/>
                  </a:lnTo>
                  <a:lnTo>
                    <a:pt x="914400" y="457555"/>
                  </a:lnTo>
                  <a:lnTo>
                    <a:pt x="926642" y="503275"/>
                  </a:lnTo>
                  <a:lnTo>
                    <a:pt x="960119" y="536765"/>
                  </a:lnTo>
                  <a:lnTo>
                    <a:pt x="1005839" y="548995"/>
                  </a:lnTo>
                  <a:lnTo>
                    <a:pt x="2926079" y="548639"/>
                  </a:lnTo>
                  <a:lnTo>
                    <a:pt x="2926435" y="548995"/>
                  </a:lnTo>
                  <a:lnTo>
                    <a:pt x="2972155" y="536765"/>
                  </a:lnTo>
                  <a:lnTo>
                    <a:pt x="3005645" y="503275"/>
                  </a:lnTo>
                  <a:lnTo>
                    <a:pt x="3017875" y="457555"/>
                  </a:lnTo>
                  <a:lnTo>
                    <a:pt x="3017875" y="91439"/>
                  </a:lnTo>
                  <a:lnTo>
                    <a:pt x="3017077" y="79590"/>
                  </a:lnTo>
                  <a:lnTo>
                    <a:pt x="3014727" y="67908"/>
                  </a:lnTo>
                  <a:lnTo>
                    <a:pt x="2991196" y="26681"/>
                  </a:lnTo>
                  <a:lnTo>
                    <a:pt x="2949976" y="3149"/>
                  </a:lnTo>
                  <a:lnTo>
                    <a:pt x="2926435" y="0"/>
                  </a:lnTo>
                  <a:lnTo>
                    <a:pt x="1005839" y="0"/>
                  </a:lnTo>
                  <a:close/>
                  <a:moveTo>
                    <a:pt x="0" y="365760"/>
                  </a:moveTo>
                  <a:lnTo>
                    <a:pt x="576719" y="365760"/>
                  </a:lnTo>
                </a:path>
              </a:pathLst>
            </a:custGeom>
            <a:noFill/>
            <a:ln w="73078">
              <a:solidFill>
                <a:srgbClr val="3364A3"/>
              </a:solidFill>
              <a:round/>
            </a:ln>
          </p:spPr>
          <p:style>
            <a:lnRef idx="0">
              <a:scrgbClr r="0" g="0" b="0"/>
            </a:lnRef>
            <a:fillRef idx="0">
              <a:scrgbClr r="0" g="0" b="0"/>
            </a:fillRef>
            <a:effectRef idx="0">
              <a:scrgbClr r="0" g="0" b="0"/>
            </a:effectRef>
            <a:fontRef idx="minor"/>
          </p:style>
          <p:txBody>
            <a:bodyPr/>
            <a:lstStyle/>
            <a:p>
              <a:endParaRPr/>
            </a:p>
          </p:txBody>
        </p:sp>
        <p:sp>
          <p:nvSpPr>
            <p:cNvPr id="228" name="object 9"/>
            <p:cNvSpPr/>
            <p:nvPr/>
          </p:nvSpPr>
          <p:spPr>
            <a:xfrm>
              <a:off x="4475880" y="3141360"/>
              <a:ext cx="147960" cy="101880"/>
            </a:xfrm>
            <a:custGeom>
              <a:avLst/>
              <a:gdLst/>
              <a:ahLst/>
              <a:cxnLst/>
              <a:rect l="l" t="t" r="r" b="b"/>
              <a:pathLst>
                <a:path w="162560" h="108585">
                  <a:moveTo>
                    <a:pt x="0" y="0"/>
                  </a:moveTo>
                  <a:lnTo>
                    <a:pt x="0" y="108000"/>
                  </a:lnTo>
                  <a:lnTo>
                    <a:pt x="162001" y="54000"/>
                  </a:lnTo>
                  <a:lnTo>
                    <a:pt x="0" y="0"/>
                  </a:lnTo>
                  <a:close/>
                </a:path>
              </a:pathLst>
            </a:custGeom>
            <a:solidFill>
              <a:srgbClr val="3364A3"/>
            </a:solidFill>
            <a:ln w="0">
              <a:noFill/>
            </a:ln>
          </p:spPr>
          <p:style>
            <a:lnRef idx="0">
              <a:scrgbClr r="0" g="0" b="0"/>
            </a:lnRef>
            <a:fillRef idx="0">
              <a:scrgbClr r="0" g="0" b="0"/>
            </a:fillRef>
            <a:effectRef idx="0">
              <a:scrgbClr r="0" g="0" b="0"/>
            </a:effectRef>
            <a:fontRef idx="minor"/>
          </p:style>
          <p:txBody>
            <a:bodyPr/>
            <a:lstStyle/>
            <a:p>
              <a:endParaRPr/>
            </a:p>
          </p:txBody>
        </p:sp>
      </p:grpSp>
      <p:sp>
        <p:nvSpPr>
          <p:cNvPr id="229" name="object 6_19"/>
          <p:cNvSpPr txBox="1"/>
          <p:nvPr/>
        </p:nvSpPr>
        <p:spPr>
          <a:xfrm>
            <a:off x="360000" y="720000"/>
            <a:ext cx="7740000" cy="13075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Google Colaboraty</a:t>
            </a:r>
            <a:br/>
            <a:br/>
            <a:r>
              <a:rPr lang="en-GB" sz="1500" b="0" strike="noStrike">
                <a:solidFill>
                  <a:srgbClr val="365F91"/>
                </a:solidFill>
                <a:latin typeface="Times New Roman"/>
              </a:rPr>
              <a:t>You have free access to GPU or TPU with Colab. To change runtime, go to  “Runtime→Change runtime type”.</a:t>
            </a:r>
            <a:endParaRPr lang="en-GB" sz="1500" b="1" strike="noStrike">
              <a:latin typeface="Times New Roman"/>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object 5"/>
          <p:cNvSpPr/>
          <p:nvPr/>
        </p:nvSpPr>
        <p:spPr>
          <a:xfrm>
            <a:off x="435960" y="1980000"/>
            <a:ext cx="3884040" cy="19270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spAutoFit/>
          </a:bodyPr>
          <a:lstStyle/>
          <a:p>
            <a:pPr marL="216000" indent="-216000">
              <a:lnSpc>
                <a:spcPct val="100000"/>
              </a:lnSpc>
              <a:spcBef>
                <a:spcPts val="99"/>
              </a:spcBef>
              <a:buClr>
                <a:srgbClr val="365F91"/>
              </a:buClr>
              <a:buFont typeface="Wingdings" charset="2"/>
              <a:buChar char=""/>
              <a:tabLst>
                <a:tab pos="332280" algn="l"/>
                <a:tab pos="332640" algn="l"/>
              </a:tabLst>
            </a:pPr>
            <a:r>
              <a:rPr lang="en-GB" sz="1500" b="0" strike="noStrike">
                <a:solidFill>
                  <a:srgbClr val="365F91"/>
                </a:solidFill>
                <a:latin typeface="Times New Roman"/>
              </a:rPr>
              <a:t>Key python libraries</a:t>
            </a:r>
            <a:endParaRPr lang="en-GB" sz="1500" b="0" strike="noStrike">
              <a:latin typeface="Times New Roman"/>
            </a:endParaRPr>
          </a:p>
          <a:p>
            <a:pPr marL="216000" indent="-216000">
              <a:lnSpc>
                <a:spcPct val="100000"/>
              </a:lnSpc>
              <a:spcBef>
                <a:spcPts val="99"/>
              </a:spcBef>
              <a:buClr>
                <a:srgbClr val="365F91"/>
              </a:buClr>
              <a:buFont typeface="Wingdings" charset="2"/>
              <a:buChar char=""/>
              <a:tabLst>
                <a:tab pos="332280" algn="l"/>
                <a:tab pos="332640" algn="l"/>
              </a:tabLst>
            </a:pPr>
            <a:r>
              <a:rPr lang="en-GB" sz="1500" b="0" strike="noStrike">
                <a:solidFill>
                  <a:srgbClr val="365F91"/>
                </a:solidFill>
                <a:latin typeface="Times New Roman"/>
              </a:rPr>
              <a:t>Numpy</a:t>
            </a:r>
            <a:endParaRPr lang="en-GB" sz="1500" b="0" strike="noStrike">
              <a:latin typeface="Times New Roman"/>
            </a:endParaRPr>
          </a:p>
          <a:p>
            <a:pPr marL="216000" indent="-216000">
              <a:lnSpc>
                <a:spcPct val="100000"/>
              </a:lnSpc>
              <a:spcBef>
                <a:spcPts val="99"/>
              </a:spcBef>
              <a:buClr>
                <a:srgbClr val="365F91"/>
              </a:buClr>
              <a:buFont typeface="Wingdings" charset="2"/>
              <a:buChar char=""/>
              <a:tabLst>
                <a:tab pos="332280" algn="l"/>
                <a:tab pos="332640" algn="l"/>
              </a:tabLst>
            </a:pPr>
            <a:r>
              <a:rPr lang="en-GB" sz="1500" b="0" strike="noStrike">
                <a:solidFill>
                  <a:srgbClr val="365F91"/>
                </a:solidFill>
                <a:latin typeface="Times New Roman"/>
              </a:rPr>
              <a:t>Pandas</a:t>
            </a:r>
            <a:endParaRPr lang="en-GB" sz="1500" b="0" strike="noStrike">
              <a:latin typeface="Times New Roman"/>
            </a:endParaRPr>
          </a:p>
          <a:p>
            <a:pPr marL="216000" indent="-216000">
              <a:lnSpc>
                <a:spcPct val="100000"/>
              </a:lnSpc>
              <a:spcBef>
                <a:spcPts val="99"/>
              </a:spcBef>
              <a:buClr>
                <a:srgbClr val="365F91"/>
              </a:buClr>
              <a:buFont typeface="Wingdings" charset="2"/>
              <a:buChar char=""/>
              <a:tabLst>
                <a:tab pos="332280" algn="l"/>
                <a:tab pos="332640" algn="l"/>
              </a:tabLst>
            </a:pPr>
            <a:r>
              <a:rPr lang="en-GB" sz="1500" b="0" strike="noStrike">
                <a:solidFill>
                  <a:srgbClr val="365F91"/>
                </a:solidFill>
                <a:latin typeface="Times New Roman"/>
              </a:rPr>
              <a:t>Matplotlib </a:t>
            </a:r>
            <a:endParaRPr lang="en-GB" sz="1500" b="0" strike="noStrike">
              <a:latin typeface="Times New Roman"/>
            </a:endParaRPr>
          </a:p>
          <a:p>
            <a:pPr marL="216000" indent="-216000">
              <a:lnSpc>
                <a:spcPct val="100000"/>
              </a:lnSpc>
              <a:spcBef>
                <a:spcPts val="99"/>
              </a:spcBef>
              <a:buClr>
                <a:srgbClr val="365F91"/>
              </a:buClr>
              <a:buFont typeface="Wingdings" charset="2"/>
              <a:buChar char=""/>
              <a:tabLst>
                <a:tab pos="332280" algn="l"/>
                <a:tab pos="332640" algn="l"/>
              </a:tabLst>
            </a:pPr>
            <a:r>
              <a:rPr lang="en-GB" sz="1500" b="0" strike="noStrike">
                <a:solidFill>
                  <a:srgbClr val="365F91"/>
                </a:solidFill>
                <a:latin typeface="Times New Roman"/>
              </a:rPr>
              <a:t>Scikit-learn </a:t>
            </a:r>
            <a:endParaRPr lang="en-GB" sz="1500" b="0" strike="noStrike">
              <a:latin typeface="Times New Roman"/>
            </a:endParaRPr>
          </a:p>
          <a:p>
            <a:pPr marL="216000" indent="-216000">
              <a:lnSpc>
                <a:spcPct val="100000"/>
              </a:lnSpc>
              <a:spcBef>
                <a:spcPts val="99"/>
              </a:spcBef>
              <a:buClr>
                <a:srgbClr val="365F91"/>
              </a:buClr>
              <a:buFont typeface="Wingdings" charset="2"/>
              <a:buChar char=""/>
              <a:tabLst>
                <a:tab pos="332280" algn="l"/>
                <a:tab pos="332640" algn="l"/>
              </a:tabLst>
            </a:pPr>
            <a:r>
              <a:rPr lang="en-GB" sz="1500" b="0" strike="noStrike">
                <a:solidFill>
                  <a:srgbClr val="365F91"/>
                </a:solidFill>
                <a:latin typeface="Times New Roman"/>
              </a:rPr>
              <a:t>TensorFlow</a:t>
            </a:r>
            <a:endParaRPr lang="en-GB" sz="1500" b="0" strike="noStrike">
              <a:latin typeface="Times New Roman"/>
            </a:endParaRPr>
          </a:p>
          <a:p>
            <a:pPr marL="216000" indent="-216000">
              <a:lnSpc>
                <a:spcPct val="100000"/>
              </a:lnSpc>
              <a:spcBef>
                <a:spcPts val="99"/>
              </a:spcBef>
              <a:buClr>
                <a:srgbClr val="365F91"/>
              </a:buClr>
              <a:buFont typeface="Wingdings" charset="2"/>
              <a:buChar char=""/>
              <a:tabLst>
                <a:tab pos="332280" algn="l"/>
                <a:tab pos="332640" algn="l"/>
              </a:tabLst>
            </a:pPr>
            <a:r>
              <a:rPr lang="en-GB" sz="1500" b="0" strike="noStrike">
                <a:solidFill>
                  <a:srgbClr val="365F91"/>
                </a:solidFill>
                <a:latin typeface="Times New Roman"/>
              </a:rPr>
              <a:t>Machine Learning workflow</a:t>
            </a:r>
            <a:endParaRPr lang="en-GB" sz="1500" b="0" strike="noStrike">
              <a:latin typeface="Times New Roman"/>
            </a:endParaRPr>
          </a:p>
          <a:p>
            <a:pPr marL="216000" indent="-216000">
              <a:lnSpc>
                <a:spcPct val="100000"/>
              </a:lnSpc>
              <a:spcBef>
                <a:spcPts val="99"/>
              </a:spcBef>
              <a:buClr>
                <a:srgbClr val="365F91"/>
              </a:buClr>
              <a:buFont typeface="Wingdings" charset="2"/>
              <a:buChar char=""/>
              <a:tabLst>
                <a:tab pos="332280" algn="l"/>
                <a:tab pos="332640" algn="l"/>
              </a:tabLst>
            </a:pPr>
            <a:r>
              <a:rPr lang="en-GB" sz="1500" b="0" strike="noStrike">
                <a:solidFill>
                  <a:srgbClr val="365F91"/>
                </a:solidFill>
                <a:latin typeface="Times New Roman"/>
              </a:rPr>
              <a:t>Cloud machine – Google Colab</a:t>
            </a:r>
            <a:endParaRPr lang="en-GB" sz="1500" b="0" strike="noStrike">
              <a:latin typeface="Times New Roman"/>
            </a:endParaRPr>
          </a:p>
        </p:txBody>
      </p:sp>
      <p:sp>
        <p:nvSpPr>
          <p:cNvPr id="180" name="object 6_0"/>
          <p:cNvSpPr txBox="1"/>
          <p:nvPr/>
        </p:nvSpPr>
        <p:spPr>
          <a:xfrm>
            <a:off x="360000" y="900000"/>
            <a:ext cx="261648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Outline</a:t>
            </a:r>
            <a:endParaRPr lang="en-GB" sz="2000" b="1" strike="noStrike">
              <a:latin typeface="Times New Roman"/>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object 4"/>
          <p:cNvGrpSpPr/>
          <p:nvPr/>
        </p:nvGrpSpPr>
        <p:grpSpPr>
          <a:xfrm>
            <a:off x="914400" y="2520000"/>
            <a:ext cx="5457240" cy="2104200"/>
            <a:chOff x="914400" y="2520000"/>
            <a:chExt cx="5457240" cy="2104200"/>
          </a:xfrm>
        </p:grpSpPr>
        <p:pic>
          <p:nvPicPr>
            <p:cNvPr id="231" name="object 5"/>
            <p:cNvPicPr/>
            <p:nvPr/>
          </p:nvPicPr>
          <p:blipFill>
            <a:blip r:embed="rId3"/>
            <a:srcRect/>
            <a:stretch>
              <a:fillRect/>
            </a:stretch>
          </p:blipFill>
          <p:spPr>
            <a:xfrm>
              <a:off x="914400" y="2520000"/>
              <a:ext cx="5457240" cy="2104200"/>
            </a:xfrm>
            <a:prstGeom prst="rect">
              <a:avLst/>
            </a:prstGeom>
            <a:ln w="0">
              <a:noFill/>
            </a:ln>
          </p:spPr>
        </p:pic>
        <p:sp>
          <p:nvSpPr>
            <p:cNvPr id="232" name="object 6"/>
            <p:cNvSpPr/>
            <p:nvPr/>
          </p:nvSpPr>
          <p:spPr>
            <a:xfrm>
              <a:off x="977040" y="2592720"/>
              <a:ext cx="457560" cy="366120"/>
            </a:xfrm>
            <a:custGeom>
              <a:avLst/>
              <a:gdLst/>
              <a:ahLst/>
              <a:cxnLst/>
              <a:rect l="l" t="t" r="r" b="b"/>
              <a:pathLst>
                <a:path w="457834" h="366394">
                  <a:moveTo>
                    <a:pt x="60845" y="0"/>
                  </a:moveTo>
                  <a:lnTo>
                    <a:pt x="61201" y="0"/>
                  </a:lnTo>
                  <a:lnTo>
                    <a:pt x="53181" y="534"/>
                  </a:lnTo>
                  <a:lnTo>
                    <a:pt x="45359" y="2116"/>
                  </a:lnTo>
                  <a:lnTo>
                    <a:pt x="12727" y="23918"/>
                  </a:lnTo>
                  <a:lnTo>
                    <a:pt x="0" y="61201"/>
                  </a:lnTo>
                  <a:lnTo>
                    <a:pt x="0" y="304914"/>
                  </a:lnTo>
                  <a:lnTo>
                    <a:pt x="0" y="305282"/>
                  </a:lnTo>
                  <a:lnTo>
                    <a:pt x="12727" y="342197"/>
                  </a:lnTo>
                  <a:lnTo>
                    <a:pt x="45359" y="364004"/>
                  </a:lnTo>
                  <a:lnTo>
                    <a:pt x="61201" y="366115"/>
                  </a:lnTo>
                  <a:lnTo>
                    <a:pt x="396354" y="366115"/>
                  </a:lnTo>
                  <a:lnTo>
                    <a:pt x="396722" y="366115"/>
                  </a:lnTo>
                  <a:lnTo>
                    <a:pt x="433637" y="353387"/>
                  </a:lnTo>
                  <a:lnTo>
                    <a:pt x="455444" y="320806"/>
                  </a:lnTo>
                  <a:lnTo>
                    <a:pt x="457555" y="305282"/>
                  </a:lnTo>
                  <a:lnTo>
                    <a:pt x="457555" y="60845"/>
                  </a:lnTo>
                  <a:lnTo>
                    <a:pt x="457555" y="61201"/>
                  </a:lnTo>
                  <a:lnTo>
                    <a:pt x="457022" y="53181"/>
                  </a:lnTo>
                  <a:lnTo>
                    <a:pt x="455444" y="45359"/>
                  </a:lnTo>
                  <a:lnTo>
                    <a:pt x="433637" y="12727"/>
                  </a:lnTo>
                  <a:lnTo>
                    <a:pt x="396722" y="0"/>
                  </a:lnTo>
                  <a:lnTo>
                    <a:pt x="60845" y="0"/>
                  </a:lnTo>
                  <a:close/>
                </a:path>
              </a:pathLst>
            </a:custGeom>
            <a:noFill/>
            <a:ln w="73078">
              <a:solidFill>
                <a:srgbClr val="3364A3"/>
              </a:solidFill>
              <a:round/>
            </a:ln>
          </p:spPr>
          <p:style>
            <a:lnRef idx="0">
              <a:scrgbClr r="0" g="0" b="0"/>
            </a:lnRef>
            <a:fillRef idx="0">
              <a:scrgbClr r="0" g="0" b="0"/>
            </a:fillRef>
            <a:effectRef idx="0">
              <a:scrgbClr r="0" g="0" b="0"/>
            </a:effectRef>
            <a:fontRef idx="minor"/>
          </p:style>
          <p:txBody>
            <a:bodyPr/>
            <a:lstStyle/>
            <a:p>
              <a:endParaRPr/>
            </a:p>
          </p:txBody>
        </p:sp>
      </p:grpSp>
      <p:sp>
        <p:nvSpPr>
          <p:cNvPr id="233" name="object 6_20"/>
          <p:cNvSpPr txBox="1"/>
          <p:nvPr/>
        </p:nvSpPr>
        <p:spPr>
          <a:xfrm>
            <a:off x="360000" y="720000"/>
            <a:ext cx="7740000" cy="13075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Google Colaboraty</a:t>
            </a:r>
            <a:br/>
            <a:br/>
            <a:r>
              <a:rPr lang="en-US" sz="1500" b="0" strike="noStrike">
                <a:solidFill>
                  <a:srgbClr val="365F91"/>
                </a:solidFill>
                <a:latin typeface="Times New Roman"/>
              </a:rPr>
              <a:t>Press</a:t>
            </a:r>
            <a:r>
              <a:rPr lang="en-GB" sz="1500" b="0" strike="noStrike">
                <a:solidFill>
                  <a:srgbClr val="365F91"/>
                </a:solidFill>
                <a:latin typeface="Times New Roman"/>
              </a:rPr>
              <a:t> the “Shift+Enter” to run the code </a:t>
            </a:r>
            <a:r>
              <a:rPr lang="en-US" sz="1500" b="0" strike="noStrike">
                <a:solidFill>
                  <a:srgbClr val="365F91"/>
                </a:solidFill>
                <a:latin typeface="Times New Roman"/>
              </a:rPr>
              <a:t>cell</a:t>
            </a:r>
            <a:r>
              <a:rPr lang="en-GB" sz="1500" b="0" strike="noStrike">
                <a:solidFill>
                  <a:srgbClr val="365F91"/>
                </a:solidFill>
                <a:latin typeface="Times New Roman"/>
              </a:rPr>
              <a:t>.</a:t>
            </a:r>
            <a:endParaRPr lang="en-US" sz="1500" b="0" strike="noStrike">
              <a:solidFill>
                <a:srgbClr val="365F91"/>
              </a:solidFill>
              <a:latin typeface="Times New Roman"/>
            </a:endParaRPr>
          </a:p>
          <a:p>
            <a:pPr marL="12600">
              <a:lnSpc>
                <a:spcPct val="100000"/>
              </a:lnSpc>
              <a:spcBef>
                <a:spcPts val="99"/>
              </a:spcBef>
            </a:pPr>
            <a:r>
              <a:rPr lang="en-US" sz="1500" b="0" strike="noStrike">
                <a:solidFill>
                  <a:srgbClr val="365F91"/>
                </a:solidFill>
                <a:latin typeface="Times New Roman"/>
              </a:rPr>
              <a:t>or</a:t>
            </a:r>
          </a:p>
          <a:p>
            <a:pPr marL="12600">
              <a:lnSpc>
                <a:spcPct val="100000"/>
              </a:lnSpc>
              <a:spcBef>
                <a:spcPts val="99"/>
              </a:spcBef>
            </a:pPr>
            <a:r>
              <a:rPr lang="en-US" sz="1500" b="0" strike="noStrike">
                <a:solidFill>
                  <a:srgbClr val="365F91"/>
                </a:solidFill>
                <a:latin typeface="Times New Roman"/>
              </a:rPr>
              <a:t>Use keyboard shortcut (Ctrl + Enter) to run the code cell.</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object 2_3"/>
          <p:cNvPicPr/>
          <p:nvPr/>
        </p:nvPicPr>
        <p:blipFill>
          <a:blip r:embed="rId3"/>
          <a:srcRect/>
          <a:stretch>
            <a:fillRect/>
          </a:stretch>
        </p:blipFill>
        <p:spPr>
          <a:xfrm>
            <a:off x="360000" y="1962720"/>
            <a:ext cx="5986080" cy="2897280"/>
          </a:xfrm>
          <a:prstGeom prst="rect">
            <a:avLst/>
          </a:prstGeom>
          <a:ln w="0">
            <a:noFill/>
          </a:ln>
        </p:spPr>
      </p:pic>
      <p:sp>
        <p:nvSpPr>
          <p:cNvPr id="182" name="object 6_1"/>
          <p:cNvSpPr txBox="1"/>
          <p:nvPr/>
        </p:nvSpPr>
        <p:spPr>
          <a:xfrm>
            <a:off x="360000" y="900000"/>
            <a:ext cx="261648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Python libraries stack</a:t>
            </a:r>
            <a:endParaRPr lang="en-GB" sz="2000" b="1" strike="noStrike">
              <a:latin typeface="Times New Roman"/>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object 3"/>
          <p:cNvPicPr/>
          <p:nvPr/>
        </p:nvPicPr>
        <p:blipFill>
          <a:blip r:embed="rId3"/>
          <a:srcRect/>
          <a:stretch>
            <a:fillRect/>
          </a:stretch>
        </p:blipFill>
        <p:spPr>
          <a:xfrm>
            <a:off x="474840" y="2383200"/>
            <a:ext cx="3273480" cy="1756800"/>
          </a:xfrm>
          <a:prstGeom prst="rect">
            <a:avLst/>
          </a:prstGeom>
          <a:ln w="0">
            <a:noFill/>
          </a:ln>
        </p:spPr>
      </p:pic>
      <p:pic>
        <p:nvPicPr>
          <p:cNvPr id="184" name="object 4"/>
          <p:cNvPicPr/>
          <p:nvPr/>
        </p:nvPicPr>
        <p:blipFill>
          <a:blip r:embed="rId4"/>
          <a:srcRect/>
          <a:stretch>
            <a:fillRect/>
          </a:stretch>
        </p:blipFill>
        <p:spPr>
          <a:xfrm>
            <a:off x="3960000" y="1980000"/>
            <a:ext cx="4209120" cy="3060000"/>
          </a:xfrm>
          <a:prstGeom prst="rect">
            <a:avLst/>
          </a:prstGeom>
          <a:ln w="0">
            <a:noFill/>
          </a:ln>
        </p:spPr>
      </p:pic>
      <p:sp>
        <p:nvSpPr>
          <p:cNvPr id="185" name="object 6_2"/>
          <p:cNvSpPr txBox="1"/>
          <p:nvPr/>
        </p:nvSpPr>
        <p:spPr>
          <a:xfrm>
            <a:off x="360000" y="900000"/>
            <a:ext cx="261648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Numpy</a:t>
            </a:r>
            <a:endParaRPr lang="en-GB" sz="2000" b="1" strike="noStrike">
              <a:latin typeface="Times New Roman"/>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object 3"/>
          <p:cNvPicPr/>
          <p:nvPr/>
        </p:nvPicPr>
        <p:blipFill>
          <a:blip r:embed="rId3"/>
          <a:srcRect/>
          <a:stretch>
            <a:fillRect/>
          </a:stretch>
        </p:blipFill>
        <p:spPr>
          <a:xfrm>
            <a:off x="1080000" y="1800000"/>
            <a:ext cx="5168880" cy="3511080"/>
          </a:xfrm>
          <a:prstGeom prst="rect">
            <a:avLst/>
          </a:prstGeom>
          <a:ln w="0">
            <a:noFill/>
          </a:ln>
        </p:spPr>
      </p:pic>
      <p:sp>
        <p:nvSpPr>
          <p:cNvPr id="189" name="object 6_4"/>
          <p:cNvSpPr txBox="1"/>
          <p:nvPr/>
        </p:nvSpPr>
        <p:spPr>
          <a:xfrm>
            <a:off x="360000" y="900000"/>
            <a:ext cx="261648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Pandas</a:t>
            </a:r>
            <a:endParaRPr lang="en-GB" sz="2000" b="1" strike="noStrike">
              <a:latin typeface="Times New Roman"/>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object 3"/>
          <p:cNvPicPr/>
          <p:nvPr/>
        </p:nvPicPr>
        <p:blipFill>
          <a:blip r:embed="rId3"/>
          <a:srcRect/>
          <a:stretch>
            <a:fillRect/>
          </a:stretch>
        </p:blipFill>
        <p:spPr>
          <a:xfrm>
            <a:off x="182880" y="2114280"/>
            <a:ext cx="8408880" cy="2822400"/>
          </a:xfrm>
          <a:prstGeom prst="rect">
            <a:avLst/>
          </a:prstGeom>
          <a:ln w="0">
            <a:noFill/>
          </a:ln>
        </p:spPr>
      </p:pic>
      <p:sp>
        <p:nvSpPr>
          <p:cNvPr id="193" name="object 6_9"/>
          <p:cNvSpPr txBox="1"/>
          <p:nvPr/>
        </p:nvSpPr>
        <p:spPr>
          <a:xfrm>
            <a:off x="360000" y="900000"/>
            <a:ext cx="261648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Matplotlib</a:t>
            </a:r>
            <a:endParaRPr lang="en-GB" sz="2000" b="1" strike="noStrike">
              <a:latin typeface="Times New Roman"/>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object 3"/>
          <p:cNvPicPr/>
          <p:nvPr/>
        </p:nvPicPr>
        <p:blipFill>
          <a:blip r:embed="rId3"/>
          <a:srcRect/>
          <a:stretch>
            <a:fillRect/>
          </a:stretch>
        </p:blipFill>
        <p:spPr>
          <a:xfrm>
            <a:off x="182880" y="2011320"/>
            <a:ext cx="3944160" cy="2715120"/>
          </a:xfrm>
          <a:prstGeom prst="rect">
            <a:avLst/>
          </a:prstGeom>
          <a:ln w="0">
            <a:noFill/>
          </a:ln>
        </p:spPr>
      </p:pic>
      <p:pic>
        <p:nvPicPr>
          <p:cNvPr id="195" name="object 4"/>
          <p:cNvPicPr/>
          <p:nvPr/>
        </p:nvPicPr>
        <p:blipFill>
          <a:blip r:embed="rId4"/>
          <a:srcRect/>
          <a:stretch>
            <a:fillRect/>
          </a:stretch>
        </p:blipFill>
        <p:spPr>
          <a:xfrm>
            <a:off x="4480560" y="1987920"/>
            <a:ext cx="3839760" cy="2620440"/>
          </a:xfrm>
          <a:prstGeom prst="rect">
            <a:avLst/>
          </a:prstGeom>
          <a:ln w="0">
            <a:noFill/>
          </a:ln>
        </p:spPr>
      </p:pic>
      <p:sp>
        <p:nvSpPr>
          <p:cNvPr id="196" name="object 6_10"/>
          <p:cNvSpPr txBox="1"/>
          <p:nvPr/>
        </p:nvSpPr>
        <p:spPr>
          <a:xfrm>
            <a:off x="360000" y="900000"/>
            <a:ext cx="261648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Matplotlib</a:t>
            </a:r>
            <a:endParaRPr lang="en-GB" sz="2000" b="1" strike="noStrike">
              <a:latin typeface="Times New Roman"/>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object 3"/>
          <p:cNvPicPr/>
          <p:nvPr/>
        </p:nvPicPr>
        <p:blipFill>
          <a:blip r:embed="rId3"/>
          <a:srcRect/>
          <a:stretch>
            <a:fillRect/>
          </a:stretch>
        </p:blipFill>
        <p:spPr>
          <a:xfrm>
            <a:off x="1273680" y="2419200"/>
            <a:ext cx="5566320" cy="3439080"/>
          </a:xfrm>
          <a:prstGeom prst="rect">
            <a:avLst/>
          </a:prstGeom>
          <a:ln w="0">
            <a:noFill/>
          </a:ln>
        </p:spPr>
      </p:pic>
      <p:sp>
        <p:nvSpPr>
          <p:cNvPr id="200" name="object 6_11"/>
          <p:cNvSpPr txBox="1"/>
          <p:nvPr/>
        </p:nvSpPr>
        <p:spPr>
          <a:xfrm>
            <a:off x="360000" y="900000"/>
            <a:ext cx="261648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Scikit-Learn</a:t>
            </a:r>
            <a:endParaRPr lang="en-GB" sz="2000" b="1" strike="noStrike">
              <a:latin typeface="Times New Roman"/>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object 3"/>
          <p:cNvPicPr/>
          <p:nvPr/>
        </p:nvPicPr>
        <p:blipFill>
          <a:blip r:embed="rId3"/>
          <a:srcRect/>
          <a:stretch>
            <a:fillRect/>
          </a:stretch>
        </p:blipFill>
        <p:spPr>
          <a:xfrm>
            <a:off x="240840" y="1737000"/>
            <a:ext cx="8170920" cy="4186440"/>
          </a:xfrm>
          <a:prstGeom prst="rect">
            <a:avLst/>
          </a:prstGeom>
          <a:ln w="0">
            <a:noFill/>
          </a:ln>
        </p:spPr>
      </p:pic>
      <p:sp>
        <p:nvSpPr>
          <p:cNvPr id="204" name="object 6_12"/>
          <p:cNvSpPr txBox="1"/>
          <p:nvPr/>
        </p:nvSpPr>
        <p:spPr>
          <a:xfrm>
            <a:off x="360000" y="900000"/>
            <a:ext cx="2616480" cy="1095120"/>
          </a:xfrm>
          <a:prstGeom prst="rect">
            <a:avLst/>
          </a:prstGeom>
          <a:noFill/>
          <a:ln w="0">
            <a:noFill/>
          </a:ln>
        </p:spPr>
        <p:txBody>
          <a:bodyPr lIns="0" tIns="12600" rIns="0" bIns="0">
            <a:noAutofit/>
          </a:bodyPr>
          <a:lstStyle/>
          <a:p>
            <a:pPr marL="12600">
              <a:lnSpc>
                <a:spcPct val="100000"/>
              </a:lnSpc>
              <a:spcBef>
                <a:spcPts val="99"/>
              </a:spcBef>
            </a:pPr>
            <a:r>
              <a:rPr lang="en-GB" sz="2000" b="1" strike="noStrike">
                <a:solidFill>
                  <a:srgbClr val="BF0000"/>
                </a:solidFill>
                <a:latin typeface="Times New Roman"/>
              </a:rPr>
              <a:t>TensorFlow</a:t>
            </a:r>
            <a:endParaRPr lang="en-GB" sz="2000" b="1" strike="noStrike">
              <a:latin typeface="Times New Roman"/>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551</Words>
  <Application>Microsoft Office PowerPoint</Application>
  <PresentationFormat>Custom</PresentationFormat>
  <Paragraphs>70</Paragraphs>
  <Slides>20</Slides>
  <Notes>20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Arial</vt:lpstr>
      <vt:lpstr>Calibri</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Paul Chinn</dc:creator>
  <dc:description/>
  <cp:lastModifiedBy>Ajit Jaokar</cp:lastModifiedBy>
  <cp:revision>2</cp:revision>
  <dcterms:created xsi:type="dcterms:W3CDTF">2021-12-03T11:31:35Z</dcterms:created>
  <dcterms:modified xsi:type="dcterms:W3CDTF">2022-02-13T00:45:44Z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2020-12-06T00:00:00Z</vt:filetime>
  </property>
  <property fmtid="{D5CDD505-2E9C-101B-9397-08002B2CF9AE}" pid="3" name="Creator">
    <vt:lpwstr>Impress</vt:lpwstr>
  </property>
  <property fmtid="{D5CDD505-2E9C-101B-9397-08002B2CF9AE}" pid="4" name="LastSaved">
    <vt:filetime>2020-12-06T00:00:00Z</vt:filetime>
  </property>
  <property fmtid="{D5CDD505-2E9C-101B-9397-08002B2CF9AE}" pid="5" name="PresentationFormat">
    <vt:lpwstr>On-screen Show (4:3)</vt:lpwstr>
  </property>
</Properties>
</file>