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33998-50CA-E59D-D205-F4A0D8105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5A8C45A-D24C-071D-4476-4D444FDC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39A8A9-64C8-5A2F-6AA8-27CEB95D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7275C9-BA64-063B-8E44-6879100A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D353C2-1A26-BF2C-A424-08E75F5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53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D79FF-0E8A-132D-D105-ED5CFED6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F0617F-859C-EEEF-F270-A7910DB7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B46DB9-CFF6-D45D-36B0-454CCEAF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9C767A-4613-E32C-DA58-0E12658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6FC7F2-0DB4-78C7-5392-D89C9253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5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868C7DB-F725-C811-03DB-BE89B01E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1A6A7F-24AE-4205-75AD-90D4ED28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C817CC-9485-80D6-5AE9-A9D3B622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5FB60B-AF85-1BF0-11D0-601316E4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F8C05B-2236-740C-ECD5-9E20F68F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7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7B9B1-AE4E-1552-5E42-1607936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F29502-C0B4-DD16-18B1-6BA40360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A5DE5F-66A7-364C-9779-E0287196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D045A2-AAA4-1948-5E2D-D4FCF79B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585FCE-BF5A-F12F-48D9-63A95596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878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C3AB48-E5DF-5472-1D3D-45799BB4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9E8245-5D02-652C-CAF9-5951E4D2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A41757-7DC0-C5AC-0618-DF477A5A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27368C-A166-BDAC-656F-46C3D51D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8D3EA9-361F-2532-12FF-DC6654CF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3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0697C-E4B1-F9A8-43C1-894D231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E0F3D-C6A8-EB41-1B7B-2497A28F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592FA8-97BA-839A-AF49-7DBBA717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E20B9AD-41C7-BFA3-88EC-66A9363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A06EE5-1B95-708F-7769-93F4284A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8DF5F6-1772-66BC-3E7E-AAC77E3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8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F3F1D4-6A6C-53F9-0E13-F89F0741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5D6400-86F7-CD2B-2A56-30D190E3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9AEA08-242D-FA61-4DBE-7AD3B53A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15ECDF8-47CA-65D6-E910-8D9471BED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B57BF17-8978-71EC-F24F-3842FEE06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00A55C5-7ED2-2B3B-4205-16B3A2AF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BDBBF8F-75A9-9CCB-2F40-E830DE14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75B0143-8545-BA2F-B9A0-9576D6EF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97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F135AA-A99D-E496-4749-577F8F61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5116E5D-1D33-2E0B-0669-7022333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76942E8-6E80-4712-0BFD-6D310F77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F70D0-FFE7-4EFC-5A7F-F21B781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0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330DF9C-BF2A-BCC3-031A-5DFFD8AA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F1D1272-D6FE-81B6-9B95-E2BB07D4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B72D03-DB1C-59D2-1F36-D5C4C9A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787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92676-6461-D9CB-FD36-F9EE063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B04192-6DA0-4306-DE29-8569EA92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FD34EA8-8A49-99AC-55BB-2F57B945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0A315C-4326-BBBD-1F8E-26B2811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DFBE3D5-2A12-EA8E-03A6-6461A07A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879CB18-7227-FC20-A8AE-4FB082BA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5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C55CA-3074-3EB9-53EA-7F5EEC29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7CD4781-778D-6873-6014-92040EF31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D89DE1-A256-B9EC-4730-3CE7F63C8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D1F2E1-9E3A-A671-3B46-5239F16B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3EEB0F-0874-627D-83D2-A3AB48DC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A5A821F-D0F4-F4A7-1E6E-A2E226E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53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4F33F68-26CB-3401-7CE7-DA4FF627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470608-A4A4-07B7-B323-AD058ECD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6F60010-361D-693F-8BF8-D08C9BB42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A387-B204-4CF2-98D7-591097FB3A0A}" type="datetimeFigureOut">
              <a:rPr lang="cs-CZ" smtClean="0"/>
              <a:t>19.12.2022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0B133C-9213-5088-12FB-1F30FD11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9E2A4A-9BDB-F050-0BE9-7758AECC2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ED10-D57D-42EB-8E8A-932CD55419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34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1E0085-280A-05CF-8B50-56C75D0B5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000" b="1" dirty="0"/>
              <a:t>Semestrální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AD6E43-76B2-3BDA-D90A-4B0DB350C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Štěpán Moc</a:t>
            </a:r>
          </a:p>
        </p:txBody>
      </p:sp>
    </p:spTree>
    <p:extLst>
      <p:ext uri="{BB962C8B-B14F-4D97-AF65-F5344CB8AC3E}">
        <p14:creationId xmlns:p14="http://schemas.microsoft.com/office/powerpoint/2010/main" val="8025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1A87FF-A030-A8FF-8DC2-5FBB910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Zadání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17042C-0755-BB59-D6E9-4AC36B93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200" dirty="0"/>
              <a:t>Nalez a vypiš dva vektory s maximálním skalárním součinem ze sady vektorů</a:t>
            </a:r>
          </a:p>
          <a:p>
            <a:r>
              <a:rPr lang="cs-CZ" sz="3200" dirty="0"/>
              <a:t>Vstup: počet vektorů, délka vektorů, jednotlivé vektory</a:t>
            </a:r>
          </a:p>
          <a:p>
            <a:r>
              <a:rPr lang="cs-CZ" sz="3200" dirty="0"/>
              <a:t>Výstup: dva vektory s maximálním skalárním součinem, skalární součin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173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F64FF-112C-74F6-1D99-B956FC81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6000" b="1" dirty="0"/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113F8D-EF79-EC21-9F8B-9C90394B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sz="3200" dirty="0"/>
              <a:t>Načtení množství a velikost vektorů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/>
              <a:t>Kontrola zda má program pokračovat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/>
              <a:t>Načte vektory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/>
              <a:t>Vyvolá metodu, která zjistí: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Dva vektory s největším skalárním součinem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Skalární součin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/>
              <a:t>Vyvolá metodu, která vypíše výsledek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200" dirty="0"/>
              <a:t>Návrat k 1.</a:t>
            </a:r>
          </a:p>
          <a:p>
            <a:pPr marL="0" indent="0">
              <a:buNone/>
            </a:pPr>
            <a:endParaRPr lang="cs-CZ" dirty="0"/>
          </a:p>
          <a:p>
            <a:pPr marL="971550" lvl="1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405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CFA55D-5F78-F5F7-44CB-1568C6DB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9399"/>
            <a:ext cx="4407568" cy="1325563"/>
          </a:xfrm>
        </p:spPr>
        <p:txBody>
          <a:bodyPr>
            <a:normAutofit/>
          </a:bodyPr>
          <a:lstStyle/>
          <a:p>
            <a:r>
              <a:rPr lang="cs-CZ" sz="6000" dirty="0"/>
              <a:t>Ukázka kódu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D8AB04FB-9BE5-79DE-94F3-81F747B71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486" y="1299411"/>
            <a:ext cx="8002693" cy="5558589"/>
          </a:xfrm>
        </p:spPr>
      </p:pic>
    </p:spTree>
    <p:extLst>
      <p:ext uri="{BB962C8B-B14F-4D97-AF65-F5344CB8AC3E}">
        <p14:creationId xmlns:p14="http://schemas.microsoft.com/office/powerpoint/2010/main" val="141595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A278EA-32D8-CAED-BA02-44901BD1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testů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7853757-AC9B-B89F-9455-5E3CE70C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03" y="1866649"/>
            <a:ext cx="4840506" cy="4758741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345628F-9C9F-1BAB-1C13-D72D7B2E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08" y="5482102"/>
            <a:ext cx="6237940" cy="114328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EE7591F-F434-AA9A-803D-6D92B386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709" y="3735677"/>
            <a:ext cx="6082481" cy="149484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7203B50-2578-B747-0993-F9B898D59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709" y="334121"/>
            <a:ext cx="5684298" cy="31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256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Širokoúhlá obrazovka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Semestrální práce</vt:lpstr>
      <vt:lpstr>Zadání úlohy</vt:lpstr>
      <vt:lpstr>Řešení</vt:lpstr>
      <vt:lpstr>Ukázka kódu</vt:lpstr>
      <vt:lpstr>Výsledky testů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</dc:title>
  <dc:creator>Štěpán Moc</dc:creator>
  <cp:lastModifiedBy>Štěpán Moc</cp:lastModifiedBy>
  <cp:revision>7</cp:revision>
  <dcterms:created xsi:type="dcterms:W3CDTF">2022-12-19T13:23:54Z</dcterms:created>
  <dcterms:modified xsi:type="dcterms:W3CDTF">2022-12-19T13:52:48Z</dcterms:modified>
</cp:coreProperties>
</file>