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9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FC3A4-A464-4E08-AA69-7173AD3F4C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80466-7917-4CC0-AADE-BD90CA7A3B29}">
      <dgm:prSet phldrT="[Text]"/>
      <dgm:spPr/>
      <dgm:t>
        <a:bodyPr/>
        <a:lstStyle/>
        <a:p>
          <a:r>
            <a:rPr lang="en-US" dirty="0" smtClean="0"/>
            <a:t>Module GUI </a:t>
          </a:r>
          <a:r>
            <a:rPr lang="en-US" dirty="0" err="1" smtClean="0"/>
            <a:t>chuẩn</a:t>
          </a:r>
          <a:r>
            <a:rPr lang="en-US" dirty="0" smtClean="0"/>
            <a:t> Python</a:t>
          </a:r>
          <a:endParaRPr lang="en-US" dirty="0"/>
        </a:p>
      </dgm:t>
    </dgm:pt>
    <dgm:pt modelId="{60F819DB-3A66-499D-B461-D3489CC98FC3}" type="parTrans" cxnId="{E1EC95ED-2FBA-40F8-B049-B69523A8E444}">
      <dgm:prSet/>
      <dgm:spPr/>
      <dgm:t>
        <a:bodyPr/>
        <a:lstStyle/>
        <a:p>
          <a:endParaRPr lang="en-US"/>
        </a:p>
      </dgm:t>
    </dgm:pt>
    <dgm:pt modelId="{C89DE3C4-67DD-4215-911D-75B161BB4505}" type="sibTrans" cxnId="{E1EC95ED-2FBA-40F8-B049-B69523A8E444}">
      <dgm:prSet/>
      <dgm:spPr/>
      <dgm:t>
        <a:bodyPr/>
        <a:lstStyle/>
        <a:p>
          <a:endParaRPr lang="en-US"/>
        </a:p>
      </dgm:t>
    </dgm:pt>
    <dgm:pt modelId="{7DD26F2C-ACCD-4E09-BB9B-29FD67059C63}">
      <dgm:prSet phldrT="[Text]"/>
      <dgm:spPr/>
      <dgm:t>
        <a:bodyPr/>
        <a:lstStyle/>
        <a:p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</a:t>
          </a:r>
          <a:r>
            <a:rPr lang="en-US" dirty="0" err="1" smtClean="0"/>
            <a:t>Tk</a:t>
          </a:r>
          <a:r>
            <a:rPr lang="en-US" dirty="0" smtClean="0"/>
            <a:t> GUI</a:t>
          </a:r>
          <a:endParaRPr lang="en-US" dirty="0"/>
        </a:p>
      </dgm:t>
    </dgm:pt>
    <dgm:pt modelId="{26AC7F3D-FB32-44C6-91D8-7CE3ED83E1E7}" type="parTrans" cxnId="{C168D2AF-F529-4058-92D0-E36AC03AB58A}">
      <dgm:prSet/>
      <dgm:spPr/>
      <dgm:t>
        <a:bodyPr/>
        <a:lstStyle/>
        <a:p>
          <a:endParaRPr lang="en-US"/>
        </a:p>
      </dgm:t>
    </dgm:pt>
    <dgm:pt modelId="{D8BBD295-89C6-4216-836B-B26DAA53084A}" type="sibTrans" cxnId="{C168D2AF-F529-4058-92D0-E36AC03AB58A}">
      <dgm:prSet/>
      <dgm:spPr/>
      <dgm:t>
        <a:bodyPr/>
        <a:lstStyle/>
        <a:p>
          <a:endParaRPr lang="en-US"/>
        </a:p>
      </dgm:t>
    </dgm:pt>
    <dgm:pt modelId="{9D13693A-433D-446E-A48B-1EAC11CF220F}">
      <dgm:prSet phldrT="[Text]"/>
      <dgm:spPr/>
      <dgm:t>
        <a:bodyPr/>
        <a:lstStyle/>
        <a:p>
          <a:r>
            <a:rPr lang="en-US" dirty="0" err="1" smtClean="0"/>
            <a:t>Cung</a:t>
          </a:r>
          <a:r>
            <a:rPr lang="en-US" dirty="0" smtClean="0"/>
            <a:t> </a:t>
          </a:r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</a:t>
          </a:r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đồ</a:t>
          </a:r>
          <a:r>
            <a:rPr lang="en-US" dirty="0" smtClean="0"/>
            <a:t> </a:t>
          </a:r>
          <a:r>
            <a:rPr lang="en-US" dirty="0" err="1" smtClean="0"/>
            <a:t>hoạ</a:t>
          </a:r>
          <a:r>
            <a:rPr lang="en-US" dirty="0" smtClean="0"/>
            <a:t> </a:t>
          </a:r>
          <a:r>
            <a:rPr lang="en-US" dirty="0" err="1" smtClean="0"/>
            <a:t>sẵn</a:t>
          </a:r>
          <a:r>
            <a:rPr lang="en-US" dirty="0" smtClean="0"/>
            <a:t> </a:t>
          </a:r>
          <a:r>
            <a:rPr lang="en-US" dirty="0" err="1" smtClean="0"/>
            <a:t>có</a:t>
          </a:r>
          <a:endParaRPr lang="en-US" dirty="0"/>
        </a:p>
      </dgm:t>
    </dgm:pt>
    <dgm:pt modelId="{C6B48EAD-BD6C-4A98-90A4-E8600B828C43}" type="parTrans" cxnId="{84E72128-578D-48CB-BE60-F0BFC7FB91DD}">
      <dgm:prSet/>
      <dgm:spPr/>
      <dgm:t>
        <a:bodyPr/>
        <a:lstStyle/>
        <a:p>
          <a:endParaRPr lang="en-US"/>
        </a:p>
      </dgm:t>
    </dgm:pt>
    <dgm:pt modelId="{07ECC284-6448-4C7F-84CC-F3770A4CF187}" type="sibTrans" cxnId="{84E72128-578D-48CB-BE60-F0BFC7FB91DD}">
      <dgm:prSet/>
      <dgm:spPr/>
      <dgm:t>
        <a:bodyPr/>
        <a:lstStyle/>
        <a:p>
          <a:endParaRPr lang="en-US"/>
        </a:p>
      </dgm:t>
    </dgm:pt>
    <dgm:pt modelId="{5AC85084-EF65-4248-A2FB-BB4A4D0D9C93}">
      <dgm:prSet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sẵn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gói</a:t>
          </a:r>
          <a:r>
            <a:rPr lang="en-US" dirty="0" smtClean="0"/>
            <a:t> </a:t>
          </a:r>
          <a:r>
            <a:rPr lang="en-US" dirty="0" err="1" smtClean="0"/>
            <a:t>cài</a:t>
          </a:r>
          <a:r>
            <a:rPr lang="en-US" dirty="0" smtClean="0"/>
            <a:t> </a:t>
          </a:r>
          <a:r>
            <a:rPr lang="en-US" dirty="0" err="1" smtClean="0"/>
            <a:t>đặt</a:t>
          </a:r>
          <a:r>
            <a:rPr lang="en-US" dirty="0" smtClean="0"/>
            <a:t> Python</a:t>
          </a:r>
          <a:endParaRPr lang="en-US" dirty="0"/>
        </a:p>
      </dgm:t>
    </dgm:pt>
    <dgm:pt modelId="{09F6E1CF-1A6E-45D9-BF94-D7846329766F}" type="parTrans" cxnId="{9BF9CA79-8D03-48F2-94D3-1131E8C44D71}">
      <dgm:prSet/>
      <dgm:spPr/>
      <dgm:t>
        <a:bodyPr/>
        <a:lstStyle/>
        <a:p>
          <a:endParaRPr lang="en-US"/>
        </a:p>
      </dgm:t>
    </dgm:pt>
    <dgm:pt modelId="{DEF1F3AA-AC33-4FF8-8BB0-3ED08231D48A}" type="sibTrans" cxnId="{9BF9CA79-8D03-48F2-94D3-1131E8C44D71}">
      <dgm:prSet/>
      <dgm:spPr/>
      <dgm:t>
        <a:bodyPr/>
        <a:lstStyle/>
        <a:p>
          <a:endParaRPr lang="en-US"/>
        </a:p>
      </dgm:t>
    </dgm:pt>
    <dgm:pt modelId="{C4412FBF-8855-4954-84E8-D4E8EED39FB5}" type="pres">
      <dgm:prSet presAssocID="{C62FC3A4-A464-4E08-AA69-7173AD3F4CF8}" presName="Name0" presStyleCnt="0">
        <dgm:presLayoutVars>
          <dgm:chMax val="7"/>
          <dgm:chPref val="7"/>
          <dgm:dir/>
        </dgm:presLayoutVars>
      </dgm:prSet>
      <dgm:spPr/>
    </dgm:pt>
    <dgm:pt modelId="{6910DFEF-B997-4115-ADC8-FA4518BB561F}" type="pres">
      <dgm:prSet presAssocID="{C62FC3A4-A464-4E08-AA69-7173AD3F4CF8}" presName="Name1" presStyleCnt="0"/>
      <dgm:spPr/>
    </dgm:pt>
    <dgm:pt modelId="{5DAE17B9-854D-4F3C-A2E9-41F8FFEDBB35}" type="pres">
      <dgm:prSet presAssocID="{C62FC3A4-A464-4E08-AA69-7173AD3F4CF8}" presName="cycle" presStyleCnt="0"/>
      <dgm:spPr/>
    </dgm:pt>
    <dgm:pt modelId="{D2C5C0BB-3EF3-467D-A38C-6E96B11B7158}" type="pres">
      <dgm:prSet presAssocID="{C62FC3A4-A464-4E08-AA69-7173AD3F4CF8}" presName="srcNode" presStyleLbl="node1" presStyleIdx="0" presStyleCnt="4"/>
      <dgm:spPr/>
    </dgm:pt>
    <dgm:pt modelId="{6465B219-BCE1-4107-82DA-77717414B273}" type="pres">
      <dgm:prSet presAssocID="{C62FC3A4-A464-4E08-AA69-7173AD3F4CF8}" presName="conn" presStyleLbl="parChTrans1D2" presStyleIdx="0" presStyleCnt="1"/>
      <dgm:spPr/>
    </dgm:pt>
    <dgm:pt modelId="{BF3A0864-2DBC-436A-84DC-E6522DBE7E66}" type="pres">
      <dgm:prSet presAssocID="{C62FC3A4-A464-4E08-AA69-7173AD3F4CF8}" presName="extraNode" presStyleLbl="node1" presStyleIdx="0" presStyleCnt="4"/>
      <dgm:spPr/>
    </dgm:pt>
    <dgm:pt modelId="{8FB583B8-818C-4EA5-9046-83BFBC303950}" type="pres">
      <dgm:prSet presAssocID="{C62FC3A4-A464-4E08-AA69-7173AD3F4CF8}" presName="dstNode" presStyleLbl="node1" presStyleIdx="0" presStyleCnt="4"/>
      <dgm:spPr/>
    </dgm:pt>
    <dgm:pt modelId="{8C3B7883-2D77-4705-A8F3-8FDC2D44B505}" type="pres">
      <dgm:prSet presAssocID="{64280466-7917-4CC0-AADE-BD90CA7A3B2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D18B5-832B-441B-A1B5-C86A90FA266E}" type="pres">
      <dgm:prSet presAssocID="{64280466-7917-4CC0-AADE-BD90CA7A3B29}" presName="accent_1" presStyleCnt="0"/>
      <dgm:spPr/>
    </dgm:pt>
    <dgm:pt modelId="{ACF654D3-B0C8-46F4-979B-AFCBE02452EC}" type="pres">
      <dgm:prSet presAssocID="{64280466-7917-4CC0-AADE-BD90CA7A3B29}" presName="accentRepeatNode" presStyleLbl="solidFgAcc1" presStyleIdx="0" presStyleCnt="4"/>
      <dgm:spPr/>
    </dgm:pt>
    <dgm:pt modelId="{0EF54733-8C73-4152-82FF-42630EC7D812}" type="pres">
      <dgm:prSet presAssocID="{5AC85084-EF65-4248-A2FB-BB4A4D0D9C9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257FE-36E9-4211-BA3D-EBFC819D93DF}" type="pres">
      <dgm:prSet presAssocID="{5AC85084-EF65-4248-A2FB-BB4A4D0D9C93}" presName="accent_2" presStyleCnt="0"/>
      <dgm:spPr/>
    </dgm:pt>
    <dgm:pt modelId="{5B634586-6110-4A43-B3C9-41E47A321F87}" type="pres">
      <dgm:prSet presAssocID="{5AC85084-EF65-4248-A2FB-BB4A4D0D9C93}" presName="accentRepeatNode" presStyleLbl="solidFgAcc1" presStyleIdx="1" presStyleCnt="4"/>
      <dgm:spPr/>
    </dgm:pt>
    <dgm:pt modelId="{9118B32A-C86E-4738-8703-0A08859D6718}" type="pres">
      <dgm:prSet presAssocID="{7DD26F2C-ACCD-4E09-BB9B-29FD67059C63}" presName="text_3" presStyleLbl="node1" presStyleIdx="2" presStyleCnt="4">
        <dgm:presLayoutVars>
          <dgm:bulletEnabled val="1"/>
        </dgm:presLayoutVars>
      </dgm:prSet>
      <dgm:spPr/>
    </dgm:pt>
    <dgm:pt modelId="{0CDEF5FB-FE9F-49EE-92B1-8328A8A67FDF}" type="pres">
      <dgm:prSet presAssocID="{7DD26F2C-ACCD-4E09-BB9B-29FD67059C63}" presName="accent_3" presStyleCnt="0"/>
      <dgm:spPr/>
    </dgm:pt>
    <dgm:pt modelId="{AE939712-A002-40E3-BE38-FDCA643D11A9}" type="pres">
      <dgm:prSet presAssocID="{7DD26F2C-ACCD-4E09-BB9B-29FD67059C63}" presName="accentRepeatNode" presStyleLbl="solidFgAcc1" presStyleIdx="2" presStyleCnt="4"/>
      <dgm:spPr/>
    </dgm:pt>
    <dgm:pt modelId="{84D13391-39EF-4FAE-81D1-F8111548DB48}" type="pres">
      <dgm:prSet presAssocID="{9D13693A-433D-446E-A48B-1EAC11CF220F}" presName="text_4" presStyleLbl="node1" presStyleIdx="3" presStyleCnt="4">
        <dgm:presLayoutVars>
          <dgm:bulletEnabled val="1"/>
        </dgm:presLayoutVars>
      </dgm:prSet>
      <dgm:spPr/>
    </dgm:pt>
    <dgm:pt modelId="{DCDADF90-514C-4780-A77B-9D91E9BFEDBD}" type="pres">
      <dgm:prSet presAssocID="{9D13693A-433D-446E-A48B-1EAC11CF220F}" presName="accent_4" presStyleCnt="0"/>
      <dgm:spPr/>
    </dgm:pt>
    <dgm:pt modelId="{385390FA-18E9-4769-AF1F-8721DC790810}" type="pres">
      <dgm:prSet presAssocID="{9D13693A-433D-446E-A48B-1EAC11CF220F}" presName="accentRepeatNode" presStyleLbl="solidFgAcc1" presStyleIdx="3" presStyleCnt="4"/>
      <dgm:spPr/>
    </dgm:pt>
  </dgm:ptLst>
  <dgm:cxnLst>
    <dgm:cxn modelId="{C168D2AF-F529-4058-92D0-E36AC03AB58A}" srcId="{C62FC3A4-A464-4E08-AA69-7173AD3F4CF8}" destId="{7DD26F2C-ACCD-4E09-BB9B-29FD67059C63}" srcOrd="2" destOrd="0" parTransId="{26AC7F3D-FB32-44C6-91D8-7CE3ED83E1E7}" sibTransId="{D8BBD295-89C6-4216-836B-B26DAA53084A}"/>
    <dgm:cxn modelId="{05612C2E-684D-401F-8C45-F3597CAEA864}" type="presOf" srcId="{9D13693A-433D-446E-A48B-1EAC11CF220F}" destId="{84D13391-39EF-4FAE-81D1-F8111548DB48}" srcOrd="0" destOrd="0" presId="urn:microsoft.com/office/officeart/2008/layout/VerticalCurvedList"/>
    <dgm:cxn modelId="{6BE324CB-31A1-4F86-98CE-AE1A7B6FB78E}" type="presOf" srcId="{64280466-7917-4CC0-AADE-BD90CA7A3B29}" destId="{8C3B7883-2D77-4705-A8F3-8FDC2D44B505}" srcOrd="0" destOrd="0" presId="urn:microsoft.com/office/officeart/2008/layout/VerticalCurvedList"/>
    <dgm:cxn modelId="{84E72128-578D-48CB-BE60-F0BFC7FB91DD}" srcId="{C62FC3A4-A464-4E08-AA69-7173AD3F4CF8}" destId="{9D13693A-433D-446E-A48B-1EAC11CF220F}" srcOrd="3" destOrd="0" parTransId="{C6B48EAD-BD6C-4A98-90A4-E8600B828C43}" sibTransId="{07ECC284-6448-4C7F-84CC-F3770A4CF187}"/>
    <dgm:cxn modelId="{B553E3A5-78C5-485A-83C9-784253CA0A69}" type="presOf" srcId="{C89DE3C4-67DD-4215-911D-75B161BB4505}" destId="{6465B219-BCE1-4107-82DA-77717414B273}" srcOrd="0" destOrd="0" presId="urn:microsoft.com/office/officeart/2008/layout/VerticalCurvedList"/>
    <dgm:cxn modelId="{041C8D5F-189D-410D-97A9-35CA4C40F278}" type="presOf" srcId="{C62FC3A4-A464-4E08-AA69-7173AD3F4CF8}" destId="{C4412FBF-8855-4954-84E8-D4E8EED39FB5}" srcOrd="0" destOrd="0" presId="urn:microsoft.com/office/officeart/2008/layout/VerticalCurvedList"/>
    <dgm:cxn modelId="{E1EC95ED-2FBA-40F8-B049-B69523A8E444}" srcId="{C62FC3A4-A464-4E08-AA69-7173AD3F4CF8}" destId="{64280466-7917-4CC0-AADE-BD90CA7A3B29}" srcOrd="0" destOrd="0" parTransId="{60F819DB-3A66-499D-B461-D3489CC98FC3}" sibTransId="{C89DE3C4-67DD-4215-911D-75B161BB4505}"/>
    <dgm:cxn modelId="{F36B45DE-DA80-4AAB-AA6D-1E94274DB03A}" type="presOf" srcId="{5AC85084-EF65-4248-A2FB-BB4A4D0D9C93}" destId="{0EF54733-8C73-4152-82FF-42630EC7D812}" srcOrd="0" destOrd="0" presId="urn:microsoft.com/office/officeart/2008/layout/VerticalCurvedList"/>
    <dgm:cxn modelId="{9BF9CA79-8D03-48F2-94D3-1131E8C44D71}" srcId="{C62FC3A4-A464-4E08-AA69-7173AD3F4CF8}" destId="{5AC85084-EF65-4248-A2FB-BB4A4D0D9C93}" srcOrd="1" destOrd="0" parTransId="{09F6E1CF-1A6E-45D9-BF94-D7846329766F}" sibTransId="{DEF1F3AA-AC33-4FF8-8BB0-3ED08231D48A}"/>
    <dgm:cxn modelId="{B23B4D5E-6857-4F16-8AD4-AD9655810F74}" type="presOf" srcId="{7DD26F2C-ACCD-4E09-BB9B-29FD67059C63}" destId="{9118B32A-C86E-4738-8703-0A08859D6718}" srcOrd="0" destOrd="0" presId="urn:microsoft.com/office/officeart/2008/layout/VerticalCurvedList"/>
    <dgm:cxn modelId="{45BA5926-D5D3-4226-B5BC-F5DB2ED5AEC0}" type="presParOf" srcId="{C4412FBF-8855-4954-84E8-D4E8EED39FB5}" destId="{6910DFEF-B997-4115-ADC8-FA4518BB561F}" srcOrd="0" destOrd="0" presId="urn:microsoft.com/office/officeart/2008/layout/VerticalCurvedList"/>
    <dgm:cxn modelId="{198B6D7F-0333-4B42-82CA-B8A195C84D30}" type="presParOf" srcId="{6910DFEF-B997-4115-ADC8-FA4518BB561F}" destId="{5DAE17B9-854D-4F3C-A2E9-41F8FFEDBB35}" srcOrd="0" destOrd="0" presId="urn:microsoft.com/office/officeart/2008/layout/VerticalCurvedList"/>
    <dgm:cxn modelId="{117C58C3-53AA-4916-8BEE-27F49690E954}" type="presParOf" srcId="{5DAE17B9-854D-4F3C-A2E9-41F8FFEDBB35}" destId="{D2C5C0BB-3EF3-467D-A38C-6E96B11B7158}" srcOrd="0" destOrd="0" presId="urn:microsoft.com/office/officeart/2008/layout/VerticalCurvedList"/>
    <dgm:cxn modelId="{EA534EBA-1CC9-4F39-B308-3FC5411EC77A}" type="presParOf" srcId="{5DAE17B9-854D-4F3C-A2E9-41F8FFEDBB35}" destId="{6465B219-BCE1-4107-82DA-77717414B273}" srcOrd="1" destOrd="0" presId="urn:microsoft.com/office/officeart/2008/layout/VerticalCurvedList"/>
    <dgm:cxn modelId="{AEAD9EDD-E7CA-4D4A-A765-BDBA27F74275}" type="presParOf" srcId="{5DAE17B9-854D-4F3C-A2E9-41F8FFEDBB35}" destId="{BF3A0864-2DBC-436A-84DC-E6522DBE7E66}" srcOrd="2" destOrd="0" presId="urn:microsoft.com/office/officeart/2008/layout/VerticalCurvedList"/>
    <dgm:cxn modelId="{07F22CEF-6E39-4AFB-A9D7-7C9EF928AB62}" type="presParOf" srcId="{5DAE17B9-854D-4F3C-A2E9-41F8FFEDBB35}" destId="{8FB583B8-818C-4EA5-9046-83BFBC303950}" srcOrd="3" destOrd="0" presId="urn:microsoft.com/office/officeart/2008/layout/VerticalCurvedList"/>
    <dgm:cxn modelId="{D8BA8A7C-E3F9-47FF-85FF-919D2608FEE5}" type="presParOf" srcId="{6910DFEF-B997-4115-ADC8-FA4518BB561F}" destId="{8C3B7883-2D77-4705-A8F3-8FDC2D44B505}" srcOrd="1" destOrd="0" presId="urn:microsoft.com/office/officeart/2008/layout/VerticalCurvedList"/>
    <dgm:cxn modelId="{87AAB466-E1ED-415C-AD9E-B64CB4EDA6CF}" type="presParOf" srcId="{6910DFEF-B997-4115-ADC8-FA4518BB561F}" destId="{B56D18B5-832B-441B-A1B5-C86A90FA266E}" srcOrd="2" destOrd="0" presId="urn:microsoft.com/office/officeart/2008/layout/VerticalCurvedList"/>
    <dgm:cxn modelId="{555C3A8E-62D6-476A-AEA0-3F05C328C13F}" type="presParOf" srcId="{B56D18B5-832B-441B-A1B5-C86A90FA266E}" destId="{ACF654D3-B0C8-46F4-979B-AFCBE02452EC}" srcOrd="0" destOrd="0" presId="urn:microsoft.com/office/officeart/2008/layout/VerticalCurvedList"/>
    <dgm:cxn modelId="{C839C41E-3AFF-49C0-A734-90531CEA58FE}" type="presParOf" srcId="{6910DFEF-B997-4115-ADC8-FA4518BB561F}" destId="{0EF54733-8C73-4152-82FF-42630EC7D812}" srcOrd="3" destOrd="0" presId="urn:microsoft.com/office/officeart/2008/layout/VerticalCurvedList"/>
    <dgm:cxn modelId="{889E245C-18B1-4808-A52D-73A956F28B61}" type="presParOf" srcId="{6910DFEF-B997-4115-ADC8-FA4518BB561F}" destId="{495257FE-36E9-4211-BA3D-EBFC819D93DF}" srcOrd="4" destOrd="0" presId="urn:microsoft.com/office/officeart/2008/layout/VerticalCurvedList"/>
    <dgm:cxn modelId="{38D5FD62-284F-4904-8B23-E8671E1763CB}" type="presParOf" srcId="{495257FE-36E9-4211-BA3D-EBFC819D93DF}" destId="{5B634586-6110-4A43-B3C9-41E47A321F87}" srcOrd="0" destOrd="0" presId="urn:microsoft.com/office/officeart/2008/layout/VerticalCurvedList"/>
    <dgm:cxn modelId="{54E741D8-2072-4BE7-9C85-4B89852CC54F}" type="presParOf" srcId="{6910DFEF-B997-4115-ADC8-FA4518BB561F}" destId="{9118B32A-C86E-4738-8703-0A08859D6718}" srcOrd="5" destOrd="0" presId="urn:microsoft.com/office/officeart/2008/layout/VerticalCurvedList"/>
    <dgm:cxn modelId="{F9B9B84A-7D98-49A1-B9CC-B39E93CA7DAF}" type="presParOf" srcId="{6910DFEF-B997-4115-ADC8-FA4518BB561F}" destId="{0CDEF5FB-FE9F-49EE-92B1-8328A8A67FDF}" srcOrd="6" destOrd="0" presId="urn:microsoft.com/office/officeart/2008/layout/VerticalCurvedList"/>
    <dgm:cxn modelId="{46A37FEA-FB3C-4AD9-8E86-B3671EDDB456}" type="presParOf" srcId="{0CDEF5FB-FE9F-49EE-92B1-8328A8A67FDF}" destId="{AE939712-A002-40E3-BE38-FDCA643D11A9}" srcOrd="0" destOrd="0" presId="urn:microsoft.com/office/officeart/2008/layout/VerticalCurvedList"/>
    <dgm:cxn modelId="{C8E02BA6-DA2B-4711-B77B-5457D06CFF04}" type="presParOf" srcId="{6910DFEF-B997-4115-ADC8-FA4518BB561F}" destId="{84D13391-39EF-4FAE-81D1-F8111548DB48}" srcOrd="7" destOrd="0" presId="urn:microsoft.com/office/officeart/2008/layout/VerticalCurvedList"/>
    <dgm:cxn modelId="{04CFB5DC-E720-4427-8AAA-1C460C45E021}" type="presParOf" srcId="{6910DFEF-B997-4115-ADC8-FA4518BB561F}" destId="{DCDADF90-514C-4780-A77B-9D91E9BFEDBD}" srcOrd="8" destOrd="0" presId="urn:microsoft.com/office/officeart/2008/layout/VerticalCurvedList"/>
    <dgm:cxn modelId="{2EAB26E1-37E1-474B-B124-2919F5D77087}" type="presParOf" srcId="{DCDADF90-514C-4780-A77B-9D91E9BFEDBD}" destId="{385390FA-18E9-4769-AF1F-8721DC7908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5B219-BCE1-4107-82DA-77717414B273}">
      <dsp:nvSpPr>
        <dsp:cNvPr id="0" name=""/>
        <dsp:cNvSpPr/>
      </dsp:nvSpPr>
      <dsp:spPr>
        <a:xfrm>
          <a:off x="-4125561" y="-633141"/>
          <a:ext cx="4915945" cy="4915945"/>
        </a:xfrm>
        <a:prstGeom prst="blockArc">
          <a:avLst>
            <a:gd name="adj1" fmla="val 18900000"/>
            <a:gd name="adj2" fmla="val 2700000"/>
            <a:gd name="adj3" fmla="val 4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B7883-2D77-4705-A8F3-8FDC2D44B505}">
      <dsp:nvSpPr>
        <dsp:cNvPr id="0" name=""/>
        <dsp:cNvSpPr/>
      </dsp:nvSpPr>
      <dsp:spPr>
        <a:xfrm>
          <a:off x="414134" y="280586"/>
          <a:ext cx="9668647" cy="56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6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Module GUI </a:t>
          </a:r>
          <a:r>
            <a:rPr lang="en-US" sz="2900" kern="1200" dirty="0" err="1" smtClean="0"/>
            <a:t>chuẩn</a:t>
          </a:r>
          <a:r>
            <a:rPr lang="en-US" sz="2900" kern="1200" dirty="0" smtClean="0"/>
            <a:t> Python</a:t>
          </a:r>
          <a:endParaRPr lang="en-US" sz="2900" kern="1200" dirty="0"/>
        </a:p>
      </dsp:txBody>
      <dsp:txXfrm>
        <a:off x="414134" y="280586"/>
        <a:ext cx="9668647" cy="561464"/>
      </dsp:txXfrm>
    </dsp:sp>
    <dsp:sp modelId="{ACF654D3-B0C8-46F4-979B-AFCBE02452EC}">
      <dsp:nvSpPr>
        <dsp:cNvPr id="0" name=""/>
        <dsp:cNvSpPr/>
      </dsp:nvSpPr>
      <dsp:spPr>
        <a:xfrm>
          <a:off x="63219" y="210403"/>
          <a:ext cx="701830" cy="701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54733-8C73-4152-82FF-42630EC7D812}">
      <dsp:nvSpPr>
        <dsp:cNvPr id="0" name=""/>
        <dsp:cNvSpPr/>
      </dsp:nvSpPr>
      <dsp:spPr>
        <a:xfrm>
          <a:off x="736034" y="1122928"/>
          <a:ext cx="9346747" cy="56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6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Có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sẵn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trong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gói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cài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đặt</a:t>
          </a:r>
          <a:r>
            <a:rPr lang="en-US" sz="2900" kern="1200" dirty="0" smtClean="0"/>
            <a:t> Python</a:t>
          </a:r>
          <a:endParaRPr lang="en-US" sz="2900" kern="1200" dirty="0"/>
        </a:p>
      </dsp:txBody>
      <dsp:txXfrm>
        <a:off x="736034" y="1122928"/>
        <a:ext cx="9346747" cy="561464"/>
      </dsp:txXfrm>
    </dsp:sp>
    <dsp:sp modelId="{5B634586-6110-4A43-B3C9-41E47A321F87}">
      <dsp:nvSpPr>
        <dsp:cNvPr id="0" name=""/>
        <dsp:cNvSpPr/>
      </dsp:nvSpPr>
      <dsp:spPr>
        <a:xfrm>
          <a:off x="385119" y="1052745"/>
          <a:ext cx="701830" cy="701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8B32A-C86E-4738-8703-0A08859D6718}">
      <dsp:nvSpPr>
        <dsp:cNvPr id="0" name=""/>
        <dsp:cNvSpPr/>
      </dsp:nvSpPr>
      <dsp:spPr>
        <a:xfrm>
          <a:off x="736034" y="1965269"/>
          <a:ext cx="9346747" cy="56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6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Liên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kết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đến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bộ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công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cụ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Tk</a:t>
          </a:r>
          <a:r>
            <a:rPr lang="en-US" sz="2900" kern="1200" dirty="0" smtClean="0"/>
            <a:t> GUI</a:t>
          </a:r>
          <a:endParaRPr lang="en-US" sz="2900" kern="1200" dirty="0"/>
        </a:p>
      </dsp:txBody>
      <dsp:txXfrm>
        <a:off x="736034" y="1965269"/>
        <a:ext cx="9346747" cy="561464"/>
      </dsp:txXfrm>
    </dsp:sp>
    <dsp:sp modelId="{AE939712-A002-40E3-BE38-FDCA643D11A9}">
      <dsp:nvSpPr>
        <dsp:cNvPr id="0" name=""/>
        <dsp:cNvSpPr/>
      </dsp:nvSpPr>
      <dsp:spPr>
        <a:xfrm>
          <a:off x="385119" y="1895086"/>
          <a:ext cx="701830" cy="701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13391-39EF-4FAE-81D1-F8111548DB48}">
      <dsp:nvSpPr>
        <dsp:cNvPr id="0" name=""/>
        <dsp:cNvSpPr/>
      </dsp:nvSpPr>
      <dsp:spPr>
        <a:xfrm>
          <a:off x="414134" y="2807611"/>
          <a:ext cx="9668647" cy="56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6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Cung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cấp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nhiều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tính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năng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đồ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hoạ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sẵn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có</a:t>
          </a:r>
          <a:endParaRPr lang="en-US" sz="2900" kern="1200" dirty="0"/>
        </a:p>
      </dsp:txBody>
      <dsp:txXfrm>
        <a:off x="414134" y="2807611"/>
        <a:ext cx="9668647" cy="561464"/>
      </dsp:txXfrm>
    </dsp:sp>
    <dsp:sp modelId="{385390FA-18E9-4769-AF1F-8721DC790810}">
      <dsp:nvSpPr>
        <dsp:cNvPr id="0" name=""/>
        <dsp:cNvSpPr/>
      </dsp:nvSpPr>
      <dsp:spPr>
        <a:xfrm>
          <a:off x="63219" y="2737428"/>
          <a:ext cx="701830" cy="701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EB34F6-BB6A-4DFD-9BEF-24660AC5AE0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714D3-1C6A-47C0-A0DD-5BA641EE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99"/>
            <a:ext cx="12192000" cy="6919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6" y="382210"/>
            <a:ext cx="7197726" cy="2421464"/>
          </a:xfrm>
        </p:spPr>
        <p:txBody>
          <a:bodyPr/>
          <a:lstStyle/>
          <a:p>
            <a:pPr algn="l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demo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678" y="3138685"/>
            <a:ext cx="4905150" cy="99906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GVHD: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7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394864"/>
            <a:ext cx="7706801" cy="606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412706"/>
            <a:ext cx="7706801" cy="610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412706"/>
            <a:ext cx="7763958" cy="6125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7" y="441284"/>
            <a:ext cx="770680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4548" y="740320"/>
            <a:ext cx="550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Tự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điều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chỉnh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màn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nhập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lớn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889265"/>
            <a:ext cx="112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0379" y="1246886"/>
            <a:ext cx="98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Xoá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tất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cả</a:t>
            </a:r>
            <a:r>
              <a:rPr lang="en-US" dirty="0" smtClean="0">
                <a:solidFill>
                  <a:srgbClr val="FFFF00"/>
                </a:solidFill>
              </a:rPr>
              <a:t> , </a:t>
            </a:r>
            <a:r>
              <a:rPr lang="en-US" dirty="0" err="1" smtClean="0">
                <a:solidFill>
                  <a:srgbClr val="FFFF00"/>
                </a:solidFill>
              </a:rPr>
              <a:t>khôi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phục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về</a:t>
            </a:r>
            <a:r>
              <a:rPr lang="en-US" dirty="0" smtClean="0">
                <a:solidFill>
                  <a:srgbClr val="FFFF00"/>
                </a:solidFill>
              </a:rPr>
              <a:t> ban </a:t>
            </a:r>
            <a:r>
              <a:rPr lang="en-US" dirty="0" err="1" smtClean="0">
                <a:solidFill>
                  <a:srgbClr val="FFFF00"/>
                </a:solidFill>
              </a:rPr>
              <a:t>đầu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đã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tạo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trước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đó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nếu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không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lệnh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này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ghi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đè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029327" y="1431551"/>
            <a:ext cx="401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7011" y="1719252"/>
            <a:ext cx="1764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4253" y="156332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Biến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đếm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đánh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thứ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tự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8884" y="2621521"/>
            <a:ext cx="74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Nếu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thoả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gán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được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tạo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màu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khác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phân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biệt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4299284" y="2806187"/>
            <a:ext cx="609600" cy="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91864" y="4370428"/>
            <a:ext cx="3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Viết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giá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trị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của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cột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ra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màn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hình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8654716" y="4555094"/>
            <a:ext cx="437148" cy="3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97053" y="4908884"/>
            <a:ext cx="1957136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54189" y="4671922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thứ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tự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cột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màn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1065" y="4973416"/>
            <a:ext cx="98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Cạnh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trái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tạo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dời</a:t>
            </a:r>
            <a:r>
              <a:rPr lang="en-US" dirty="0" smtClean="0">
                <a:solidFill>
                  <a:srgbClr val="FFFF00"/>
                </a:solidFill>
              </a:rPr>
              <a:t> sang </a:t>
            </a:r>
            <a:r>
              <a:rPr lang="en-US" dirty="0" err="1" smtClean="0">
                <a:solidFill>
                  <a:srgbClr val="FFFF00"/>
                </a:solidFill>
              </a:rPr>
              <a:t>phải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một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khoảng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bằng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rộng</a:t>
            </a:r>
            <a:r>
              <a:rPr lang="en-US" dirty="0" smtClean="0">
                <a:solidFill>
                  <a:srgbClr val="FFFF00"/>
                </a:solidFill>
              </a:rPr>
              <a:t> r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cột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khoảng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trống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là</a:t>
            </a:r>
            <a:r>
              <a:rPr lang="en-US" dirty="0" smtClean="0">
                <a:solidFill>
                  <a:srgbClr val="FFFF00"/>
                </a:solidFill>
              </a:rPr>
              <a:t> 5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29327" y="5158082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96716" y="6336632"/>
            <a:ext cx="111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5758" y="6151966"/>
            <a:ext cx="454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Cập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nhật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lại</a:t>
            </a:r>
            <a:r>
              <a:rPr lang="en-US" dirty="0" smtClean="0">
                <a:solidFill>
                  <a:srgbClr val="FFFF00"/>
                </a:solidFill>
              </a:rPr>
              <a:t> widget </a:t>
            </a:r>
            <a:r>
              <a:rPr lang="en-US" dirty="0" err="1" smtClean="0">
                <a:solidFill>
                  <a:srgbClr val="FFFF00"/>
                </a:solidFill>
              </a:rPr>
              <a:t>và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hiển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màn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29853" y="6629582"/>
            <a:ext cx="1323474" cy="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5516" y="6488668"/>
            <a:ext cx="54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Thời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gian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dừng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hình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module time: import time)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3575" y="924986"/>
            <a:ext cx="2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Độ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rộng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cột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347537" y="1109652"/>
            <a:ext cx="68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2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  <p:bldP spid="18" grpId="0"/>
      <p:bldP spid="23" grpId="0"/>
      <p:bldP spid="24" grpId="0"/>
      <p:bldP spid="29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168"/>
            <a:ext cx="6448926" cy="176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1"/>
            <a:ext cx="4796590" cy="3503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3305" y="2065867"/>
            <a:ext cx="542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hàn</a:t>
            </a:r>
            <a:r>
              <a:rPr lang="en-US" sz="2400" dirty="0" smtClean="0"/>
              <a:t> animation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01390" y="4331369"/>
            <a:ext cx="6914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, </a:t>
            </a:r>
            <a:r>
              <a:rPr lang="en-US" sz="2400" dirty="0" err="1" smtClean="0"/>
              <a:t>hàm</a:t>
            </a:r>
            <a:r>
              <a:rPr lang="en-US" sz="2400" dirty="0" smtClean="0"/>
              <a:t> animation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,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animation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43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812" y="2671457"/>
            <a:ext cx="10131425" cy="1456267"/>
          </a:xfrm>
        </p:spPr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2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02957"/>
            <a:ext cx="7702710" cy="1433399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5400000">
            <a:off x="1738395" y="2197164"/>
            <a:ext cx="1246245" cy="2924629"/>
          </a:xfrm>
          <a:prstGeom prst="bentUpArrow">
            <a:avLst>
              <a:gd name="adj1" fmla="val 25000"/>
              <a:gd name="adj2" fmla="val 13621"/>
              <a:gd name="adj3" fmla="val 42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9039" y="3464615"/>
            <a:ext cx="318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hoạ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03" y="4442073"/>
            <a:ext cx="2679249" cy="622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08" y="3076575"/>
            <a:ext cx="8048625" cy="3781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65143" y="33528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biểu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10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82058"/>
            <a:ext cx="8284840" cy="1585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1513" y="1918123"/>
            <a:ext cx="298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3" y="3167991"/>
            <a:ext cx="2279743" cy="1274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3029" y="3543468"/>
            <a:ext cx="17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11" y="3362515"/>
            <a:ext cx="5315630" cy="34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module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tkinter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11838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53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module </a:t>
            </a:r>
            <a:r>
              <a:rPr lang="en-US" dirty="0" err="1" smtClean="0"/>
              <a:t>tkinter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536225"/>
              </p:ext>
            </p:extLst>
          </p:nvPr>
        </p:nvGraphicFramePr>
        <p:xfrm>
          <a:off x="160422" y="1764633"/>
          <a:ext cx="11871156" cy="505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052">
                  <a:extLst>
                    <a:ext uri="{9D8B030D-6E8A-4147-A177-3AD203B41FA5}">
                      <a16:colId xmlns:a16="http://schemas.microsoft.com/office/drawing/2014/main" val="1408425775"/>
                    </a:ext>
                  </a:extLst>
                </a:gridCol>
                <a:gridCol w="3957052">
                  <a:extLst>
                    <a:ext uri="{9D8B030D-6E8A-4147-A177-3AD203B41FA5}">
                      <a16:colId xmlns:a16="http://schemas.microsoft.com/office/drawing/2014/main" val="362042336"/>
                    </a:ext>
                  </a:extLst>
                </a:gridCol>
                <a:gridCol w="3957052">
                  <a:extLst>
                    <a:ext uri="{9D8B030D-6E8A-4147-A177-3AD203B41FA5}">
                      <a16:colId xmlns:a16="http://schemas.microsoft.com/office/drawing/2014/main" val="4040070923"/>
                    </a:ext>
                  </a:extLst>
                </a:gridCol>
              </a:tblGrid>
              <a:tr h="42150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Cách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khai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báo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Ví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dụ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c</a:t>
                      </a:r>
                      <a:r>
                        <a:rPr lang="en-US" sz="2000" b="1" dirty="0" err="1" smtClean="0"/>
                        <a:t>ách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sử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dụng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Ý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nghĩa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80431"/>
                  </a:ext>
                </a:extLst>
              </a:tr>
              <a:tr h="92890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import </a:t>
                      </a:r>
                      <a:r>
                        <a:rPr lang="en-US" sz="2000" b="1" dirty="0" err="1" smtClean="0"/>
                        <a:t>tkinter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tkinter.Label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r>
                        <a:rPr lang="en-US" sz="2000" b="1" dirty="0" smtClean="0"/>
                        <a:t>cv = </a:t>
                      </a:r>
                      <a:r>
                        <a:rPr lang="en-US" sz="2000" b="1" dirty="0" err="1" smtClean="0"/>
                        <a:t>tkinter.Canvas</a:t>
                      </a:r>
                      <a:r>
                        <a:rPr lang="en-US" sz="2000" b="1" dirty="0" smtClean="0"/>
                        <a:t>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Thêm</a:t>
                      </a:r>
                      <a:r>
                        <a:rPr lang="en-US" sz="2000" b="1" baseline="0" dirty="0" smtClean="0"/>
                        <a:t> namespace </a:t>
                      </a:r>
                      <a:r>
                        <a:rPr lang="en-US" sz="2000" b="1" baseline="0" dirty="0" err="1" smtClean="0"/>
                        <a:t>tkinter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vào</a:t>
                      </a:r>
                      <a:r>
                        <a:rPr lang="en-US" sz="2000" b="1" baseline="0" dirty="0" smtClean="0"/>
                        <a:t>. </a:t>
                      </a:r>
                      <a:br>
                        <a:rPr lang="en-US" sz="2000" b="1" baseline="0" dirty="0" smtClean="0"/>
                      </a:br>
                      <a:r>
                        <a:rPr lang="en-US" sz="2000" b="1" baseline="0" dirty="0" err="1" smtClean="0"/>
                        <a:t>Gọi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các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lớp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thông</a:t>
                      </a:r>
                      <a:r>
                        <a:rPr lang="en-US" sz="2000" b="1" baseline="0" dirty="0" smtClean="0"/>
                        <a:t> qua </a:t>
                      </a:r>
                      <a:r>
                        <a:rPr lang="en-US" sz="2000" b="1" baseline="0" dirty="0" err="1" smtClean="0"/>
                        <a:t>tkinter</a:t>
                      </a:r>
                      <a:r>
                        <a:rPr lang="en-US" sz="2000" b="1" baseline="0" dirty="0" smtClean="0"/>
                        <a:t>.</a:t>
                      </a: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32952"/>
                  </a:ext>
                </a:extLst>
              </a:tr>
              <a:tr h="121038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import </a:t>
                      </a:r>
                      <a:r>
                        <a:rPr lang="en-US" sz="2000" b="1" dirty="0" err="1" smtClean="0"/>
                        <a:t>tkinter</a:t>
                      </a:r>
                      <a:r>
                        <a:rPr lang="en-US" sz="2000" b="1" dirty="0" smtClean="0"/>
                        <a:t> as </a:t>
                      </a:r>
                      <a:r>
                        <a:rPr lang="en-US" sz="2000" b="1" dirty="0" err="1" smtClean="0"/>
                        <a:t>tk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tk.Label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r>
                        <a:rPr lang="en-US" sz="2000" b="1" dirty="0" smtClean="0"/>
                        <a:t>cv =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tk.Canvas</a:t>
                      </a:r>
                      <a:r>
                        <a:rPr lang="en-US" sz="2000" b="1" baseline="0" dirty="0" smtClean="0"/>
                        <a:t>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Thêm</a:t>
                      </a:r>
                      <a:r>
                        <a:rPr lang="en-US" sz="2000" b="1" baseline="0" dirty="0" smtClean="0"/>
                        <a:t> namespace </a:t>
                      </a:r>
                      <a:r>
                        <a:rPr lang="en-US" sz="2000" b="1" baseline="0" dirty="0" err="1" smtClean="0"/>
                        <a:t>tkinter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vào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và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đổi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tên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thành</a:t>
                      </a:r>
                      <a:r>
                        <a:rPr lang="en-US" sz="2000" b="1" baseline="0" dirty="0" smtClean="0"/>
                        <a:t> tk.</a:t>
                      </a:r>
                    </a:p>
                    <a:p>
                      <a:r>
                        <a:rPr lang="en-US" sz="2000" b="1" baseline="0" dirty="0" err="1" smtClean="0"/>
                        <a:t>Gọi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lớp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thông</a:t>
                      </a:r>
                      <a:r>
                        <a:rPr lang="en-US" sz="2000" b="1" baseline="0" dirty="0" smtClean="0"/>
                        <a:t> qua </a:t>
                      </a:r>
                      <a:r>
                        <a:rPr lang="en-US" sz="2000" b="1" baseline="0" dirty="0" err="1" smtClean="0"/>
                        <a:t>tên</a:t>
                      </a:r>
                      <a:r>
                        <a:rPr lang="en-US" sz="2000" b="1" baseline="0" dirty="0" smtClean="0"/>
                        <a:t> tk.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52901"/>
                  </a:ext>
                </a:extLst>
              </a:tr>
              <a:tr h="10967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from </a:t>
                      </a:r>
                      <a:r>
                        <a:rPr lang="en-US" sz="2000" b="1" dirty="0" err="1" smtClean="0"/>
                        <a:t>tkinter</a:t>
                      </a:r>
                      <a:r>
                        <a:rPr lang="en-US" sz="2000" b="1" dirty="0" smtClean="0"/>
                        <a:t> import *</a:t>
                      </a:r>
                      <a:br>
                        <a:rPr lang="en-US" sz="2000" b="1" dirty="0" smtClean="0"/>
                      </a:br>
                      <a:r>
                        <a:rPr lang="en-US" sz="2000" b="1" dirty="0" smtClean="0"/>
                        <a:t>(</a:t>
                      </a:r>
                      <a:r>
                        <a:rPr lang="en-US" sz="2000" b="1" dirty="0" err="1" smtClean="0"/>
                        <a:t>Cách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thông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dụng</a:t>
                      </a:r>
                      <a:r>
                        <a:rPr lang="en-US" sz="2000" b="1" baseline="0" dirty="0" smtClean="0"/>
                        <a:t>)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Label()</a:t>
                      </a:r>
                    </a:p>
                    <a:p>
                      <a:r>
                        <a:rPr lang="en-US" sz="2000" b="1" baseline="0" dirty="0" smtClean="0"/>
                        <a:t>cv = Canvas()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Thêm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tất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cả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đối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tượng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liên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quan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từ</a:t>
                      </a:r>
                      <a:r>
                        <a:rPr lang="en-US" sz="2000" b="1" baseline="0" dirty="0" smtClean="0"/>
                        <a:t> namespace </a:t>
                      </a:r>
                      <a:r>
                        <a:rPr lang="en-US" sz="2000" b="1" baseline="0" dirty="0" err="1" smtClean="0"/>
                        <a:t>tkinter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và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sử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dụng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trực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tiếp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các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lớp</a:t>
                      </a:r>
                      <a:r>
                        <a:rPr lang="en-US" sz="2000" b="1" baseline="0" dirty="0" smtClean="0"/>
                        <a:t>.</a:t>
                      </a: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51944"/>
                  </a:ext>
                </a:extLst>
              </a:tr>
              <a:tr h="1394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from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tkinter</a:t>
                      </a:r>
                      <a:r>
                        <a:rPr lang="en-US" sz="2000" b="1" baseline="0" dirty="0" smtClean="0"/>
                        <a:t> import Label, Canvas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Label()</a:t>
                      </a:r>
                    </a:p>
                    <a:p>
                      <a:r>
                        <a:rPr lang="en-US" sz="2000" b="1" baseline="0" dirty="0" smtClean="0"/>
                        <a:t>cv = Canvas()</a:t>
                      </a:r>
                      <a:br>
                        <a:rPr lang="en-US" sz="2000" b="1" baseline="0" dirty="0" smtClean="0"/>
                      </a:br>
                      <a:r>
                        <a:rPr lang="en-US" sz="2000" b="1" baseline="0" dirty="0" smtClean="0"/>
                        <a:t>a = </a:t>
                      </a:r>
                      <a:r>
                        <a:rPr lang="en-US" sz="2000" b="1" dirty="0" err="1" smtClean="0"/>
                        <a:t>Listbox</a:t>
                      </a:r>
                      <a:r>
                        <a:rPr lang="en-US" sz="2000" b="1" dirty="0" smtClean="0"/>
                        <a:t>() </a:t>
                      </a:r>
                      <a:r>
                        <a:rPr lang="en-US" sz="2000" b="1" baseline="0" dirty="0" smtClean="0"/>
                        <a:t>#</a:t>
                      </a:r>
                      <a:r>
                        <a:rPr lang="en-US" sz="2000" b="1" baseline="0" dirty="0" err="1" smtClean="0"/>
                        <a:t>NameError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Thêm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đối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tượng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cụ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thể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từ</a:t>
                      </a:r>
                      <a:r>
                        <a:rPr lang="en-US" sz="2000" b="1" baseline="0" dirty="0" smtClean="0"/>
                        <a:t> namespace </a:t>
                      </a:r>
                      <a:r>
                        <a:rPr lang="en-US" sz="2000" b="1" baseline="0" dirty="0" err="1" smtClean="0"/>
                        <a:t>tkinter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và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sử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dụng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trực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tiếp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các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lớp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đó</a:t>
                      </a:r>
                      <a:r>
                        <a:rPr lang="en-US" sz="2000" b="1" baseline="0" dirty="0" smtClean="0"/>
                        <a:t>.</a:t>
                      </a:r>
                      <a:endParaRPr lang="en-US" sz="2000" b="1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5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demo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2698171"/>
            <a:ext cx="7908758" cy="378283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643325" y="2287890"/>
            <a:ext cx="2165684" cy="65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09009" y="2065867"/>
            <a:ext cx="24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module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1513" y="2938317"/>
            <a:ext cx="2847055" cy="474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09009" y="2698171"/>
            <a:ext cx="325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Tk</a:t>
            </a:r>
            <a:r>
              <a:rPr lang="en-US" sz="2400" dirty="0" smtClean="0"/>
              <a:t>()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9009" y="3638971"/>
            <a:ext cx="24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5502443" y="3453699"/>
            <a:ext cx="2470484" cy="4926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76554" y="3083477"/>
            <a:ext cx="4900709" cy="1779074"/>
          </a:xfrm>
          <a:custGeom>
            <a:avLst/>
            <a:gdLst>
              <a:gd name="connsiteX0" fmla="*/ 4900709 w 4900709"/>
              <a:gd name="connsiteY0" fmla="*/ 862881 h 1779074"/>
              <a:gd name="connsiteX1" fmla="*/ 3456920 w 4900709"/>
              <a:gd name="connsiteY1" fmla="*/ 1761239 h 1779074"/>
              <a:gd name="connsiteX2" fmla="*/ 280583 w 4900709"/>
              <a:gd name="connsiteY2" fmla="*/ 140986 h 1779074"/>
              <a:gd name="connsiteX3" fmla="*/ 360793 w 4900709"/>
              <a:gd name="connsiteY3" fmla="*/ 189112 h 177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709" h="1779074">
                <a:moveTo>
                  <a:pt x="4900709" y="862881"/>
                </a:moveTo>
                <a:cubicBezTo>
                  <a:pt x="4563825" y="1372218"/>
                  <a:pt x="4226941" y="1881555"/>
                  <a:pt x="3456920" y="1761239"/>
                </a:cubicBezTo>
                <a:cubicBezTo>
                  <a:pt x="2686899" y="1640923"/>
                  <a:pt x="796604" y="403007"/>
                  <a:pt x="280583" y="140986"/>
                </a:cubicBezTo>
                <a:cubicBezTo>
                  <a:pt x="-235438" y="-121035"/>
                  <a:pt x="62677" y="34038"/>
                  <a:pt x="360793" y="18911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00055" y="4187727"/>
            <a:ext cx="3039147" cy="674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9360" y="4684295"/>
            <a:ext cx="227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endCxn id="21" idx="1"/>
          </p:cNvCxnSpPr>
          <p:nvPr/>
        </p:nvCxnSpPr>
        <p:spPr>
          <a:xfrm>
            <a:off x="8149389" y="3801979"/>
            <a:ext cx="659620" cy="67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4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demo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1" y="2366051"/>
            <a:ext cx="6427013" cy="33930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967663" y="3481137"/>
            <a:ext cx="1668379" cy="1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36042" y="280018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1 background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800x600. </a:t>
            </a:r>
            <a:r>
              <a:rPr lang="en-US" sz="2400" dirty="0" err="1"/>
              <a:t>M</a:t>
            </a:r>
            <a:r>
              <a:rPr lang="en-US" sz="2400" dirty="0" err="1" smtClean="0"/>
              <a:t>àu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: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đen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96126" y="3753853"/>
            <a:ext cx="4539916" cy="308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6674" y="3931363"/>
            <a:ext cx="37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widget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gắn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95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812"/>
            <a:ext cx="8754763" cy="4548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7936" y="1835034"/>
            <a:ext cx="264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85801" y="3400926"/>
            <a:ext cx="7672136" cy="46522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357936" y="2309812"/>
            <a:ext cx="80211" cy="155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55495" y="3866147"/>
            <a:ext cx="882316" cy="165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90737" y="3866147"/>
            <a:ext cx="144379" cy="102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298543" y="3801979"/>
            <a:ext cx="820333" cy="2970875"/>
          </a:xfrm>
          <a:custGeom>
            <a:avLst/>
            <a:gdLst>
              <a:gd name="connsiteX0" fmla="*/ 54257 w 820333"/>
              <a:gd name="connsiteY0" fmla="*/ 0 h 2970875"/>
              <a:gd name="connsiteX1" fmla="*/ 70299 w 820333"/>
              <a:gd name="connsiteY1" fmla="*/ 2855495 h 2970875"/>
              <a:gd name="connsiteX2" fmla="*/ 744068 w 820333"/>
              <a:gd name="connsiteY2" fmla="*/ 2454442 h 2970875"/>
              <a:gd name="connsiteX3" fmla="*/ 776152 w 820333"/>
              <a:gd name="connsiteY3" fmla="*/ 2438400 h 297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33" h="2970875">
                <a:moveTo>
                  <a:pt x="54257" y="0"/>
                </a:moveTo>
                <a:cubicBezTo>
                  <a:pt x="4794" y="1223210"/>
                  <a:pt x="-44669" y="2446421"/>
                  <a:pt x="70299" y="2855495"/>
                </a:cubicBezTo>
                <a:cubicBezTo>
                  <a:pt x="185267" y="3264569"/>
                  <a:pt x="744068" y="2454442"/>
                  <a:pt x="744068" y="2454442"/>
                </a:cubicBezTo>
                <a:cubicBezTo>
                  <a:pt x="861710" y="2384926"/>
                  <a:pt x="818931" y="2411663"/>
                  <a:pt x="776152" y="24384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834063" y="3850105"/>
            <a:ext cx="1124133" cy="1887541"/>
          </a:xfrm>
          <a:custGeom>
            <a:avLst/>
            <a:gdLst>
              <a:gd name="connsiteX0" fmla="*/ 0 w 1124133"/>
              <a:gd name="connsiteY0" fmla="*/ 0 h 1887541"/>
              <a:gd name="connsiteX1" fmla="*/ 1106905 w 1124133"/>
              <a:gd name="connsiteY1" fmla="*/ 1459832 h 1887541"/>
              <a:gd name="connsiteX2" fmla="*/ 673769 w 1124133"/>
              <a:gd name="connsiteY2" fmla="*/ 1844842 h 1887541"/>
              <a:gd name="connsiteX3" fmla="*/ 657726 w 1124133"/>
              <a:gd name="connsiteY3" fmla="*/ 1860884 h 188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133" h="1887541">
                <a:moveTo>
                  <a:pt x="0" y="0"/>
                </a:moveTo>
                <a:cubicBezTo>
                  <a:pt x="497305" y="576179"/>
                  <a:pt x="994610" y="1152358"/>
                  <a:pt x="1106905" y="1459832"/>
                </a:cubicBezTo>
                <a:cubicBezTo>
                  <a:pt x="1219200" y="1767306"/>
                  <a:pt x="748632" y="1778000"/>
                  <a:pt x="673769" y="1844842"/>
                </a:cubicBezTo>
                <a:cubicBezTo>
                  <a:pt x="598906" y="1911684"/>
                  <a:pt x="628316" y="1886284"/>
                  <a:pt x="657726" y="186088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6562" y="4793875"/>
            <a:ext cx="242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4106" y="3866147"/>
            <a:ext cx="962526" cy="142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55556" y="5518484"/>
            <a:ext cx="240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Màu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34990" y="3801979"/>
            <a:ext cx="1203157" cy="145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9093" y="5506813"/>
            <a:ext cx="327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85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579"/>
            <a:ext cx="8021053" cy="53134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73179" y="2679032"/>
            <a:ext cx="6497053" cy="4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3" idx="1"/>
          </p:cNvCxnSpPr>
          <p:nvPr/>
        </p:nvCxnSpPr>
        <p:spPr>
          <a:xfrm>
            <a:off x="1973179" y="2903621"/>
            <a:ext cx="6681536" cy="816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54905"/>
            <a:ext cx="6817895" cy="28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55242" y="2422358"/>
            <a:ext cx="333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Xếp</a:t>
            </a:r>
            <a:r>
              <a:rPr lang="en-US" sz="2400" dirty="0" smtClean="0"/>
              <a:t> widget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widget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54715" y="3304310"/>
            <a:ext cx="3737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Dừng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0.1s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70232" y="4060911"/>
            <a:ext cx="317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Xoá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tránh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đè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7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745</TotalTime>
  <Words>506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Cách làm demo thuật toán sắp xếp</vt:lpstr>
      <vt:lpstr>Ý tưởng biểu diễn</vt:lpstr>
      <vt:lpstr>Ý tưởng biểu diễn</vt:lpstr>
      <vt:lpstr>Giới thiệu sơ lược module đồ hoạ tkinter</vt:lpstr>
      <vt:lpstr>Khai báo module tkinter</vt:lpstr>
      <vt:lpstr>Cách làm: cửa sổ demo đơn giản</vt:lpstr>
      <vt:lpstr>Cách làm: cửa sổ demo đơn giản</vt:lpstr>
      <vt:lpstr>Cách làm: Tạo hình biểu diễn</vt:lpstr>
      <vt:lpstr>Cách làm: tạo hiệu ứng động</vt:lpstr>
      <vt:lpstr>PowerPoint Presentation</vt:lpstr>
      <vt:lpstr>Cách làm: viết hàm</vt:lpstr>
      <vt:lpstr>Áp dụng vào hàm sắp xếp</vt:lpstr>
      <vt:lpstr>Cảm ơn các bạn và thầy đã lắng nghe</vt:lpstr>
    </vt:vector>
  </TitlesOfParts>
  <Company>ASUS A556UF - MOCCA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Cách làm demo thuật toán sắp xếp</dc:title>
  <dc:creator>Thiện Thanh Nguyễn</dc:creator>
  <cp:lastModifiedBy>Thiện Thanh Nguyễn</cp:lastModifiedBy>
  <cp:revision>35</cp:revision>
  <dcterms:created xsi:type="dcterms:W3CDTF">2017-10-12T13:52:34Z</dcterms:created>
  <dcterms:modified xsi:type="dcterms:W3CDTF">2017-10-13T02:17:50Z</dcterms:modified>
</cp:coreProperties>
</file>