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68" r:id="rId3"/>
    <p:sldId id="281" r:id="rId4"/>
    <p:sldId id="282" r:id="rId5"/>
    <p:sldId id="297" r:id="rId6"/>
    <p:sldId id="283" r:id="rId7"/>
    <p:sldId id="293" r:id="rId8"/>
    <p:sldId id="284" r:id="rId9"/>
    <p:sldId id="285" r:id="rId10"/>
    <p:sldId id="286" r:id="rId11"/>
    <p:sldId id="275" r:id="rId12"/>
    <p:sldId id="276" r:id="rId13"/>
    <p:sldId id="288" r:id="rId14"/>
    <p:sldId id="289" r:id="rId15"/>
    <p:sldId id="298" r:id="rId16"/>
    <p:sldId id="290" r:id="rId17"/>
    <p:sldId id="305" r:id="rId18"/>
    <p:sldId id="306" r:id="rId19"/>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46" d="100"/>
          <a:sy n="46" d="100"/>
        </p:scale>
        <p:origin x="-114" y="-372"/>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orient="horz" pos="3144"/>
        <p:guide pos="2160"/>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2015/11/28</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2015/11/28</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a:t>
            </a:r>
            <a:r>
              <a:rPr lang="ja-JP" altLang="en-US" dirty="0" smtClean="0"/>
              <a:t>。テキストファイルで</a:t>
            </a:r>
            <a:r>
              <a:rPr lang="ja-JP" altLang="en-US" dirty="0" smtClean="0"/>
              <a:t>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12</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13</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15</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参考文献は以下の通りです。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a:t>
            </a:r>
            <a:r>
              <a:rPr lang="ja-JP" altLang="en-US" dirty="0" smtClean="0"/>
              <a:t>「坂戸」</a:t>
            </a:r>
            <a:r>
              <a:rPr lang="ja-JP" altLang="en-US" dirty="0" smtClean="0"/>
              <a:t>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a:t>
            </a:r>
            <a:r>
              <a:rPr lang="ja-JP" altLang="en-US" dirty="0" smtClean="0"/>
              <a:t>「坂戸」</a:t>
            </a:r>
            <a:r>
              <a:rPr lang="ja-JP" altLang="en-US" dirty="0" smtClean="0"/>
              <a:t>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続いてゴミの分別区分をタップまたはクリックすると、捨てることが出来るごみの一覧が表示されます。</a:t>
            </a:r>
            <a:endParaRPr lang="en-US" altLang="ja-JP" smtClean="0"/>
          </a:p>
          <a:p>
            <a:r>
              <a:rPr lang="ja-JP" altLang="en-US"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eclipse</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2015/11/28</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2015/11/28</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2205038"/>
            <a:ext cx="1745814" cy="1079946"/>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ja-JP" altLang="en-US" dirty="0" smtClean="0"/>
              <a:t>データの収集</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アカウントの登録</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2530</TotalTime>
  <Words>1536</Words>
  <Application>Microsoft Office PowerPoint</Application>
  <PresentationFormat>A4 210 x 297 mm</PresentationFormat>
  <Paragraphs>121</Paragraphs>
  <Slides>17</Slides>
  <Notes>17</Notes>
  <HiddenSlides>0</HiddenSlides>
  <MMClips>0</MMClips>
  <ScaleCrop>false</ScaleCrop>
  <HeadingPairs>
    <vt:vector size="4" baseType="variant">
      <vt:variant>
        <vt:lpstr>テーマ</vt:lpstr>
      </vt:variant>
      <vt:variant>
        <vt:i4>2</vt:i4>
      </vt:variant>
      <vt:variant>
        <vt:lpstr>スライド タイトル</vt:lpstr>
      </vt:variant>
      <vt:variant>
        <vt:i4>17</vt:i4>
      </vt:variant>
    </vt:vector>
  </HeadingPairs>
  <TitlesOfParts>
    <vt:vector size="19"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109</cp:revision>
  <cp:lastPrinted>2015-11-21T15:12:21Z</cp:lastPrinted>
  <dcterms:created xsi:type="dcterms:W3CDTF">2009-08-26T07:33:23Z</dcterms:created>
  <dcterms:modified xsi:type="dcterms:W3CDTF">2015-11-28T08:54:04Z</dcterms:modified>
</cp:coreProperties>
</file>