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284" r:id="rId9"/>
    <p:sldId id="285" r:id="rId10"/>
    <p:sldId id="286" r:id="rId11"/>
    <p:sldId id="275" r:id="rId12"/>
    <p:sldId id="276" r:id="rId13"/>
    <p:sldId id="288" r:id="rId14"/>
    <p:sldId id="289" r:id="rId15"/>
    <p:sldId id="298" r:id="rId16"/>
    <p:sldId id="290" r:id="rId17"/>
    <p:sldId id="305" r:id="rId18"/>
    <p:sldId id="306" r:id="rId19"/>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2015/11/29</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2015/11/29</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a:t>
            </a:r>
            <a:r>
              <a:rPr lang="ja-JP" altLang="en-US" smtClean="0"/>
              <a:t>。実装をしたソースコードはゴミの分別区分を調べるゴミ分類検索機能の実装を行いました。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smtClean="0"/>
              <a:t>、</a:t>
            </a:r>
            <a:r>
              <a:rPr lang="en-US" altLang="ja-JP"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a:t>
            </a:r>
            <a:r>
              <a:rPr lang="ja-JP" altLang="en-US" dirty="0" smtClean="0"/>
              <a:t>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a:t>
            </a:r>
            <a:r>
              <a:rPr lang="ja-JP" altLang="en-US" dirty="0" smtClean="0"/>
              <a:t>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2703</TotalTime>
  <Words>1555</Words>
  <Application>Microsoft Office PowerPoint</Application>
  <PresentationFormat>A4 210 x 297 mm</PresentationFormat>
  <Paragraphs>120</Paragraphs>
  <Slides>17</Slides>
  <Notes>17</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114</cp:revision>
  <cp:lastPrinted>2015-11-29T02:21:03Z</cp:lastPrinted>
  <dcterms:created xsi:type="dcterms:W3CDTF">2009-08-26T07:33:23Z</dcterms:created>
  <dcterms:modified xsi:type="dcterms:W3CDTF">2015-11-29T04:31:42Z</dcterms:modified>
</cp:coreProperties>
</file>