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151" autoAdjust="0"/>
  </p:normalViewPr>
  <p:slideViewPr>
    <p:cSldViewPr snapToObjects="1">
      <p:cViewPr varScale="1">
        <p:scale>
          <a:sx n="58" d="100"/>
          <a:sy n="58" d="100"/>
        </p:scale>
        <p:origin x="-1494"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40" y="-102"/>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機能、ゴミの品目名からゴミ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a:t>
            </a:r>
            <a:r>
              <a:rPr lang="ja-JP" altLang="en-US" dirty="0" smtClean="0"/>
              <a:t>社が提供する地図サービス、</a:t>
            </a:r>
            <a:r>
              <a:rPr lang="en-US" altLang="ja-JP" dirty="0" smtClean="0"/>
              <a:t>Google</a:t>
            </a:r>
            <a:r>
              <a:rPr lang="ja-JP" altLang="en-US" dirty="0" smtClean="0"/>
              <a:t>マップの基本的に機能を誰でも自分のサイトで使えるようにする「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から位置情報を取得する「ジオロケーション」機能と、緯度経度から住所を取得する「逆ジオコーディング」という機能を利用して、端末を使用しているいいを特定し、現在いる地域の場所を表示させます。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err="1" smtClean="0"/>
              <a:t>、</a:t>
            </a:r>
            <a:r>
              <a:rPr lang="en-US" altLang="ja-JP" dirty="0" err="1" smtClean="0"/>
              <a:t>Git</a:t>
            </a:r>
            <a:r>
              <a:rPr lang="ja-JP" altLang="en-US" dirty="0" smtClean="0"/>
              <a:t>の学習</a:t>
            </a:r>
            <a:r>
              <a:rPr lang="ja-JP" altLang="en-US" dirty="0" smtClean="0"/>
              <a:t>をしました</a:t>
            </a:r>
            <a:r>
              <a:rPr lang="ja-JP" altLang="en-US" dirty="0" smtClean="0"/>
              <a:t>。また、アプリケーションのソースコードの記録が残るように</a:t>
            </a:r>
            <a:r>
              <a:rPr lang="en-US" altLang="ja-JP" dirty="0" smtClean="0"/>
              <a:t>GitHub</a:t>
            </a:r>
            <a:r>
              <a:rPr lang="ja-JP" altLang="en-US" dirty="0" smtClean="0"/>
              <a:t>の登録を行いました。そして、アプリケーションを作成し、「位置情報・住所表示の実装」と「ゴミ分類検索機能の実装」をそれぞれ行い、アプリケーションを</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つ（データの記録やファイルの変更履歴の保存・管理を行うこと）です。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ファイルやフォルダの変更の履歴を保存する場所を「リポジトリ」と呼びます。集中型</a:t>
            </a:r>
            <a:r>
              <a:rPr kumimoji="1" lang="en-US" altLang="ja-JP" dirty="0" smtClean="0"/>
              <a:t>VCS</a:t>
            </a:r>
            <a:r>
              <a:rPr kumimoji="1" lang="ja-JP" altLang="en-US" dirty="0" smtClean="0"/>
              <a:t>は</a:t>
            </a:r>
            <a:r>
              <a:rPr kumimoji="1" lang="ja-JP" altLang="en-US" dirty="0" smtClean="0"/>
              <a:t>、ソフトウェア</a:t>
            </a:r>
            <a:r>
              <a:rPr kumimoji="1" lang="en-US" altLang="ja-JP" dirty="0" smtClean="0"/>
              <a:t>1</a:t>
            </a:r>
            <a:r>
              <a:rPr kumimoji="1" lang="ja-JP" altLang="en-US" dirty="0" smtClean="0"/>
              <a:t>つにつき、</a:t>
            </a:r>
            <a:r>
              <a:rPr kumimoji="1" lang="en-US" altLang="ja-JP" dirty="0" smtClean="0"/>
              <a:t>1</a:t>
            </a:r>
            <a:r>
              <a:rPr kumimoji="1" lang="ja-JP" altLang="en-US" dirty="0" err="1" smtClean="0"/>
              <a:t>つの</a:t>
            </a:r>
            <a:r>
              <a:rPr kumimoji="1" lang="ja-JP" altLang="en-US" dirty="0" smtClean="0"/>
              <a:t>リポジトリにデータを管理するシステムです。ソフトウェア開発に参加する開発者は、共有のリポジトリからデータを持ってきて編集し、編集が終わったら共有リポジトリに直接、反映します。集中型</a:t>
            </a:r>
            <a:r>
              <a:rPr kumimoji="1" lang="en-US" altLang="ja-JP" dirty="0" smtClean="0"/>
              <a:t>VCS</a:t>
            </a:r>
            <a:r>
              <a:rPr kumimoji="1" lang="ja-JP" altLang="en-US" dirty="0" smtClean="0"/>
              <a:t>は、インターネットに接続されていなければ、データを変更することが出来ません。また、共有リポジトリが何らかの理由で破損してしまえば、データを復元することが出来なくなってしまいます。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chemeClr val="bg1">
                    <a:lumMod val="50000"/>
                  </a:schemeClr>
                </a:solidFill>
              </a:rPr>
              <a:t>＜接続語＞</a:t>
            </a:r>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pPr>
              <a:lnSpc>
                <a:spcPct val="150000"/>
              </a:lnSpc>
            </a:pPr>
            <a:r>
              <a:rPr lang="ja-JP" altLang="en-US" dirty="0" smtClean="0"/>
              <a:t>必要なデータ</a:t>
            </a:r>
            <a:endParaRPr lang="en-US" altLang="ja-JP" dirty="0" smtClean="0"/>
          </a:p>
          <a:p>
            <a:pPr lvl="1">
              <a:lnSpc>
                <a:spcPct val="150000"/>
              </a:lnSpc>
            </a:pPr>
            <a:r>
              <a:rPr lang="ja-JP" altLang="en-US" sz="3200" dirty="0"/>
              <a:t>ゴミ</a:t>
            </a:r>
            <a:r>
              <a:rPr lang="ja-JP" altLang="en-US" sz="3200" dirty="0" smtClean="0"/>
              <a:t>の分別区分</a:t>
            </a:r>
            <a:endParaRPr lang="en-US" altLang="ja-JP" sz="3200" dirty="0"/>
          </a:p>
          <a:p>
            <a:pPr lvl="1">
              <a:lnSpc>
                <a:spcPct val="150000"/>
              </a:lnSpc>
            </a:pPr>
            <a:r>
              <a:rPr lang="ja-JP" altLang="en-US" sz="3200" dirty="0"/>
              <a:t>ゴミ</a:t>
            </a:r>
            <a:r>
              <a:rPr lang="ja-JP" altLang="en-US" sz="3200" dirty="0" smtClean="0"/>
              <a:t>の分別区分</a:t>
            </a:r>
            <a:r>
              <a:rPr lang="ja-JP" altLang="en-US" sz="3200" dirty="0"/>
              <a:t>の収集曜日</a:t>
            </a:r>
            <a:endParaRPr lang="en-US" altLang="ja-JP" sz="3200" dirty="0"/>
          </a:p>
          <a:p>
            <a:pPr lvl="1">
              <a:lnSpc>
                <a:spcPct val="150000"/>
              </a:lnSpc>
            </a:pPr>
            <a:r>
              <a:rPr lang="ja-JP" altLang="en-US" sz="3200" dirty="0"/>
              <a:t>収集センターの休止期間</a:t>
            </a:r>
            <a:endParaRPr lang="en-US" altLang="ja-JP" sz="3200" dirty="0"/>
          </a:p>
          <a:p>
            <a:pPr lvl="1">
              <a:lnSpc>
                <a:spcPct val="150000"/>
              </a:lnSpc>
            </a:pPr>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pPr>
              <a:lnSpc>
                <a:spcPct val="150000"/>
              </a:lnSpc>
            </a:pPr>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err="1" smtClean="0"/>
              <a:t>Git</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a:p>
            <a:r>
              <a:rPr lang="ja-JP" altLang="en-US" dirty="0"/>
              <a:t>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pPr>
              <a:lnSpc>
                <a:spcPct val="150000"/>
              </a:lnSpc>
            </a:pPr>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pPr>
              <a:lnSpc>
                <a:spcPct val="150000"/>
              </a:lnSpc>
            </a:pPr>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a:lnSpc>
                <a:spcPct val="150000"/>
              </a:lnSpc>
            </a:pPr>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リポジトリが何らかの理由で破損すれば、データの復元は不可能</a:t>
            </a:r>
            <a:endParaRPr lang="en-US" altLang="ja-JP" dirty="0" smtClean="0"/>
          </a:p>
          <a:p>
            <a:pPr defTabSz="914400"/>
            <a:endParaRPr lang="ja-JP" altLang="en-US" dirty="0"/>
          </a:p>
        </p:txBody>
      </p:sp>
    </p:spTree>
    <p:extLst>
      <p:ext uri="{BB962C8B-B14F-4D97-AF65-F5344CB8AC3E}">
        <p14:creationId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lnSpc>
                <a:spcPct val="150000"/>
              </a:lnSpc>
              <a:buFont typeface="Arial" charset="0"/>
              <a:buNone/>
              <a:defRPr/>
            </a:pPr>
            <a:r>
              <a:rPr lang="ja-JP" altLang="en-US" dirty="0" smtClean="0"/>
              <a:t>＜開発言語＞</a:t>
            </a:r>
            <a:endParaRPr lang="en-US" altLang="ja-JP" dirty="0" smtClean="0"/>
          </a:p>
          <a:p>
            <a:pPr>
              <a:lnSpc>
                <a:spcPct val="150000"/>
              </a:lnSpc>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lnSpc>
                <a:spcPct val="150000"/>
              </a:lnSpc>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lnSpc>
                <a:spcPct val="150000"/>
              </a:lnSpc>
              <a:buFont typeface="Arial" charset="0"/>
              <a:buNone/>
              <a:defRPr/>
            </a:pPr>
            <a:endParaRPr lang="en-US" altLang="ja-JP" dirty="0" smtClean="0"/>
          </a:p>
          <a:p>
            <a:pPr marL="0" indent="0">
              <a:lnSpc>
                <a:spcPct val="150000"/>
              </a:lnSpc>
              <a:buFont typeface="Arial" charset="0"/>
              <a:buNone/>
              <a:defRPr/>
            </a:pPr>
            <a:r>
              <a:rPr lang="ja-JP" altLang="en-US" dirty="0" smtClean="0"/>
              <a:t>＜開発環境＞</a:t>
            </a:r>
            <a:endParaRPr lang="en-US" altLang="ja-JP" dirty="0" smtClean="0"/>
          </a:p>
          <a:p>
            <a:pPr>
              <a:lnSpc>
                <a:spcPct val="150000"/>
              </a:lnSpc>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3306</TotalTime>
  <Words>2185</Words>
  <Application>Microsoft Office PowerPoint</Application>
  <PresentationFormat>A4 210 x 297 mm</PresentationFormat>
  <Paragraphs>142</Paragraphs>
  <Slides>20</Slides>
  <Notes>20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162</cp:revision>
  <cp:lastPrinted>2015-11-30T04:27:18Z</cp:lastPrinted>
  <dcterms:created xsi:type="dcterms:W3CDTF">2009-08-26T07:33:23Z</dcterms:created>
  <dcterms:modified xsi:type="dcterms:W3CDTF">2015-12-03T14:58:59Z</dcterms:modified>
</cp:coreProperties>
</file>