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268" r:id="rId3"/>
    <p:sldId id="281" r:id="rId4"/>
    <p:sldId id="282" r:id="rId5"/>
    <p:sldId id="297" r:id="rId6"/>
    <p:sldId id="283" r:id="rId7"/>
    <p:sldId id="293" r:id="rId8"/>
    <p:sldId id="284" r:id="rId9"/>
    <p:sldId id="285" r:id="rId10"/>
    <p:sldId id="286" r:id="rId11"/>
    <p:sldId id="275" r:id="rId12"/>
    <p:sldId id="276" r:id="rId13"/>
    <p:sldId id="287" r:id="rId14"/>
    <p:sldId id="288" r:id="rId15"/>
    <p:sldId id="289" r:id="rId16"/>
    <p:sldId id="298" r:id="rId17"/>
    <p:sldId id="290" r:id="rId18"/>
    <p:sldId id="305" r:id="rId19"/>
    <p:sldId id="306" r:id="rId20"/>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44">
          <p15:clr>
            <a:srgbClr val="A4A3A4"/>
          </p15:clr>
        </p15:guide>
        <p15:guide id="4" pos="21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103" d="100"/>
          <a:sy n="103" d="100"/>
        </p:scale>
        <p:origin x="1614" y="138"/>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2880"/>
        <p:guide pos="2160"/>
        <p:guide orient="horz" pos="3144"/>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2015/11/23</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2015/11/23</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eclipse</a:t>
            </a:r>
            <a:r>
              <a:rPr lang="ja-JP" altLang="en-US" smtClean="0"/>
              <a:t>の画面になります。画面中央部の赤枠部分にプログラムを書いていきます。</a:t>
            </a:r>
          </a:p>
        </p:txBody>
      </p:sp>
      <p:sp>
        <p:nvSpPr>
          <p:cNvPr id="266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D127DC99-3520-4D4D-BE1C-199B7B8FF156}" type="slidenum">
              <a:rPr lang="ja-JP" altLang="en-US"/>
              <a:pPr/>
              <a:t>12</a:t>
            </a:fld>
            <a:endParaRPr lang="ja-JP" altLang="en-US"/>
          </a:p>
        </p:txBody>
      </p:sp>
    </p:spTree>
    <p:extLst>
      <p:ext uri="{BB962C8B-B14F-4D97-AF65-F5344CB8AC3E}">
        <p14:creationId xmlns:p14="http://schemas.microsoft.com/office/powerpoint/2010/main" val="259056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GitHub</a:t>
            </a:r>
            <a:r>
              <a:rPr lang="ja-JP" altLang="en-US" smtClean="0"/>
              <a:t>の編集画面になります。</a:t>
            </a:r>
            <a:r>
              <a:rPr lang="en-US" altLang="ja-JP" smtClean="0"/>
              <a:t>Eclipse</a:t>
            </a:r>
            <a:r>
              <a:rPr lang="ja-JP" altLang="en-US" smtClean="0"/>
              <a:t>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13</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14</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16</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参考文献は以下の通りです。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smtClean="0">
                <a:latin typeface="+mn-ea"/>
              </a:rPr>
              <a:t>。</a:t>
            </a:r>
            <a:r>
              <a:rPr lang="ja-JP" altLang="en-US" sz="1300" kern="100" dirty="0" smtClean="0">
                <a:latin typeface="+mn-ea"/>
              </a:rPr>
              <a:t>例えば、新しい地域に住むことになった場合、地域ごとにゴミ出し方法が違うということがあります。このような場合、</a:t>
            </a:r>
            <a:r>
              <a:rPr lang="en-US" altLang="ja-JP" sz="1300" kern="100" dirty="0" smtClean="0">
                <a:latin typeface="+mn-ea"/>
              </a:rPr>
              <a:t>5374.jp</a:t>
            </a:r>
            <a:r>
              <a:rPr lang="ja-JP" altLang="en-US" sz="1300" kern="100" dirty="0" smtClean="0">
                <a:latin typeface="+mn-ea"/>
              </a:rPr>
              <a:t>という</a:t>
            </a:r>
            <a:r>
              <a:rPr lang="en-US" altLang="ja-JP" sz="1300" kern="100" dirty="0" smtClean="0">
                <a:latin typeface="+mn-ea"/>
              </a:rPr>
              <a:t>Web</a:t>
            </a:r>
            <a:r>
              <a:rPr lang="ja-JP" altLang="en-US" sz="1300" kern="100" dirty="0" smtClean="0">
                <a:latin typeface="+mn-ea"/>
              </a:rPr>
              <a:t>アプリケーションを使えば、「いつ、どのごみが収集されているのか」という情報がすぐに分かるようにデザインされています。</a:t>
            </a:r>
            <a:endParaRPr lang="en-US" altLang="ja-JP" sz="1300" kern="100" dirty="0" smtClean="0">
              <a:latin typeface="+mn-ea"/>
            </a:endParaRPr>
          </a:p>
          <a:p>
            <a:pPr indent="139540" algn="just">
              <a:defRPr/>
            </a:pPr>
            <a:r>
              <a:rPr lang="ja-JP" altLang="en-US" sz="1300" kern="100" dirty="0" smtClean="0">
                <a:latin typeface="+mn-ea"/>
              </a:rPr>
              <a:t>その</a:t>
            </a:r>
            <a:r>
              <a:rPr lang="en-US" altLang="ja-JP" sz="1300" kern="100" dirty="0" smtClean="0">
                <a:latin typeface="+mn-ea"/>
              </a:rPr>
              <a:t>5374</a:t>
            </a:r>
            <a:r>
              <a:rPr lang="ja-JP" altLang="en-US" sz="1300" kern="100" dirty="0" smtClean="0">
                <a:latin typeface="+mn-ea"/>
              </a:rPr>
              <a:t>の機能に</a:t>
            </a:r>
            <a:r>
              <a:rPr lang="en-US" altLang="ja-JP" sz="1300" kern="100" dirty="0" smtClean="0">
                <a:latin typeface="+mn-ea"/>
              </a:rPr>
              <a:t>GPS</a:t>
            </a:r>
            <a:r>
              <a:rPr lang="ja-JP" altLang="en-US" sz="1300" kern="100" dirty="0" smtClean="0">
                <a:latin typeface="+mn-ea"/>
              </a:rPr>
              <a:t>から位置情報を取得する機能を追加して、より便利で使いやすくするように工夫をしました。</a:t>
            </a:r>
            <a:endParaRPr lang="en-US" altLang="ja-JP" sz="1300" kern="100" dirty="0" smtClean="0">
              <a:latin typeface="+mn-ea"/>
            </a:endParaRPr>
          </a:p>
          <a:p>
            <a:pPr indent="139540" algn="just">
              <a:defRPr/>
            </a:pPr>
            <a:r>
              <a:rPr lang="ja-JP" altLang="en-US" sz="1300" kern="100" smtClean="0">
                <a:latin typeface="+mn-ea"/>
              </a:rPr>
              <a:t>そして、ゴミの品目から、燃えるゴミ、燃えないゴミなどといった、ゴミの分別区分を調べる機能を追加して利用者の便宜を図りました。</a:t>
            </a:r>
            <a:endParaRPr lang="en-US" altLang="ja-JP" sz="1300" kern="100" smtClean="0">
              <a:latin typeface="+mn-ea"/>
            </a:endParaRPr>
          </a:p>
          <a:p>
            <a:pPr indent="139540"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smtClean="0">
                <a:latin typeface="+mn-ea"/>
              </a:rPr>
              <a:t>、</a:t>
            </a:r>
            <a:r>
              <a:rPr lang="ja-JP" altLang="en-US" sz="1300" kern="100" dirty="0" smtClean="0">
                <a:latin typeface="+mn-ea"/>
              </a:rPr>
              <a:t>スマートフォンやパソコンなどのブラウザから端末を問わずに使用することができるため、誰でも簡単に使いやすくなっています。また</a:t>
            </a:r>
            <a:r>
              <a:rPr lang="en-US" altLang="ja-JP" sz="1300" kern="100" dirty="0" smtClean="0">
                <a:latin typeface="+mn-ea"/>
              </a:rPr>
              <a:t>HTML</a:t>
            </a:r>
            <a:r>
              <a:rPr lang="ja-JP" altLang="en-US" sz="1300" kern="100" dirty="0" smtClean="0">
                <a:latin typeface="+mn-ea"/>
              </a:rPr>
              <a:t>や</a:t>
            </a:r>
            <a:r>
              <a:rPr lang="en-US" altLang="ja-JP" sz="1300" kern="100" dirty="0" smtClean="0">
                <a:latin typeface="+mn-ea"/>
              </a:rPr>
              <a:t>JavaScript</a:t>
            </a:r>
            <a:r>
              <a:rPr lang="ja-JP" altLang="en-US" sz="1300" kern="100" dirty="0" smtClean="0">
                <a:latin typeface="+mn-ea"/>
              </a:rPr>
              <a:t>などの地域があれば、ソースコードを書き換えて編集することもできるので、例えばゴミの出し方が変わってもすぐに対応ができます。</a:t>
            </a:r>
            <a:r>
              <a:rPr lang="en-US" altLang="ja-JP" sz="1300" kern="100" dirty="0" smtClean="0">
                <a:latin typeface="+mn-ea"/>
              </a:rPr>
              <a:t>2015</a:t>
            </a:r>
            <a:r>
              <a:rPr lang="ja-JP" altLang="en-US" sz="1300" kern="100" dirty="0" smtClean="0">
                <a:latin typeface="+mn-ea"/>
              </a:rPr>
              <a:t>年</a:t>
            </a:r>
            <a:r>
              <a:rPr lang="en-US" altLang="ja-JP" sz="1300" kern="100" dirty="0" smtClean="0">
                <a:latin typeface="+mn-ea"/>
              </a:rPr>
              <a:t>10</a:t>
            </a:r>
            <a:r>
              <a:rPr lang="ja-JP" altLang="en-US" sz="1300" kern="100" dirty="0" smtClean="0">
                <a:latin typeface="+mn-ea"/>
              </a:rPr>
              <a:t>月現在、</a:t>
            </a:r>
            <a:r>
              <a:rPr lang="en-US" altLang="ja-JP" sz="1300" kern="100" dirty="0" smtClean="0">
                <a:latin typeface="+mn-ea"/>
              </a:rPr>
              <a:t>24</a:t>
            </a:r>
            <a:r>
              <a:rPr lang="ja-JP" altLang="en-US" sz="1300" kern="100" dirty="0" smtClean="0">
                <a:latin typeface="+mn-ea"/>
              </a:rPr>
              <a:t>都道府県</a:t>
            </a:r>
            <a:r>
              <a:rPr lang="en-US" altLang="ja-JP" sz="1300" kern="100" dirty="0" smtClean="0">
                <a:latin typeface="+mn-ea"/>
              </a:rPr>
              <a:t>79</a:t>
            </a:r>
            <a:r>
              <a:rPr lang="ja-JP" altLang="en-US" sz="1300" kern="100" dirty="0" smtClean="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ここでは「浅野」という地域を選択します。なお、自治体によって住所と地域が異なる場合があります。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すると「浅野」という地域の分別区分が最も捨てる日が近い順番に表示されます。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a:t>
            </a:r>
            <a:r>
              <a:rPr lang="ja-JP" altLang="en-US" dirty="0" smtClean="0"/>
              <a:t>の記録が残るように</a:t>
            </a:r>
            <a:r>
              <a:rPr lang="en-US" altLang="ja-JP" dirty="0" smtClean="0"/>
              <a:t>GitHub</a:t>
            </a:r>
            <a:r>
              <a:rPr lang="ja-JP" altLang="en-US" dirty="0" smtClean="0"/>
              <a:t>の登録を行いました。そして、アプリケーションのソースコードの実装を行いました。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smtClean="0"/>
              <a:t>WIndows7</a:t>
            </a:r>
            <a:r>
              <a:rPr lang="ja-JP" altLang="en-US" dirty="0" err="1" smtClean="0"/>
              <a:t>、</a:t>
            </a:r>
            <a:r>
              <a:rPr lang="en-US" altLang="ja-JP" dirty="0" smtClean="0"/>
              <a:t>eclipse</a:t>
            </a:r>
            <a:r>
              <a:rPr lang="ja-JP" altLang="en-US" dirty="0" err="1" smtClean="0"/>
              <a:t>、</a:t>
            </a:r>
            <a:r>
              <a:rPr lang="en-US" altLang="ja-JP" dirty="0" smtClean="0"/>
              <a:t>GitHub</a:t>
            </a:r>
            <a:r>
              <a:rPr lang="ja-JP" altLang="en-US" dirty="0" smtClean="0"/>
              <a:t>を使用しました。</a:t>
            </a:r>
            <a:endParaRPr lang="en-US" altLang="ja-JP" dirty="0" smtClean="0"/>
          </a:p>
          <a:p>
            <a:r>
              <a:rPr lang="en-US" altLang="ja-JP" dirty="0" smtClean="0"/>
              <a:t>JavaScript</a:t>
            </a:r>
            <a:r>
              <a:rPr lang="ja-JP" altLang="en-US" dirty="0" smtClean="0"/>
              <a:t>は、ブラウザ</a:t>
            </a:r>
            <a:r>
              <a:rPr lang="ja-JP" altLang="en-US" dirty="0" smtClean="0"/>
              <a:t>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en-US" altLang="ja-JP" dirty="0" smtClean="0"/>
              <a:t>GitHub</a:t>
            </a:r>
            <a:r>
              <a:rPr lang="ja-JP" altLang="en-US" dirty="0" smtClean="0"/>
              <a:t>は、</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（トム・プレストン・ワーナー）らによって公開されました。バージョン管理システムである</a:t>
            </a:r>
            <a:r>
              <a:rPr lang="en-US" altLang="ja-JP" dirty="0" err="1" smtClean="0"/>
              <a:t>Git</a:t>
            </a:r>
            <a:r>
              <a:rPr lang="ja-JP" altLang="en-US" dirty="0" smtClean="0"/>
              <a:t>のホスティングサービスとして開発した</a:t>
            </a:r>
            <a:r>
              <a:rPr lang="en-US" altLang="ja-JP" dirty="0" smtClean="0"/>
              <a:t>GitHub</a:t>
            </a:r>
            <a:r>
              <a:rPr lang="ja-JP" altLang="en-US" dirty="0" smtClean="0"/>
              <a:t>は、</a:t>
            </a:r>
            <a:r>
              <a:rPr lang="en-US" altLang="ja-JP" dirty="0" smtClean="0"/>
              <a:t>Web</a:t>
            </a:r>
            <a:r>
              <a:rPr lang="ja-JP" altLang="en-US" dirty="0" smtClean="0"/>
              <a:t>サイトとして作られているため、コマンドラインが苦手な開発者でも簡単に利用することが出来ます。</a:t>
            </a:r>
            <a:endParaRPr lang="en-US" altLang="ja-JP" dirty="0" smtClean="0"/>
          </a:p>
          <a:p>
            <a:endParaRPr lang="ja-JP" altLang="en-US"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2015/11/23</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en-US" altLang="ja-JP" smtClean="0"/>
              <a:t>eclipse</a:t>
            </a:r>
            <a:r>
              <a:rPr lang="ja-JP" altLang="en-US" smtClean="0"/>
              <a:t>　画面</a:t>
            </a:r>
          </a:p>
        </p:txBody>
      </p:sp>
      <p:pic>
        <p:nvPicPr>
          <p:cNvPr id="25603"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3" name="正方形/長方形 2"/>
          <p:cNvSpPr/>
          <p:nvPr/>
        </p:nvSpPr>
        <p:spPr>
          <a:xfrm>
            <a:off x="2470150" y="2060575"/>
            <a:ext cx="6773863" cy="3744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の機能にさらに位置情報を取得する機能を追加し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a:p>
            <a:r>
              <a:rPr lang="ja-JP" altLang="en-US" dirty="0" smtClean="0"/>
              <a:t>ゴミ品目検索</a:t>
            </a:r>
            <a:endParaRPr lang="en-US" altLang="ja-JP" dirty="0" smtClean="0"/>
          </a:p>
          <a:p>
            <a:pPr lvl="1"/>
            <a:r>
              <a:rPr lang="ja-JP" altLang="en-US" dirty="0">
                <a:solidFill>
                  <a:srgbClr val="0070C0"/>
                </a:solidFill>
              </a:rPr>
              <a:t>ゴミ</a:t>
            </a:r>
            <a:r>
              <a:rPr lang="ja-JP" altLang="en-US" dirty="0" smtClean="0">
                <a:solidFill>
                  <a:srgbClr val="0070C0"/>
                </a:solidFill>
              </a:rPr>
              <a:t>の種類検索（表形式）</a:t>
            </a:r>
            <a:endParaRPr lang="en-US" altLang="ja-JP" dirty="0" smtClean="0">
              <a:solidFill>
                <a:srgbClr val="0070C0"/>
              </a:solidFill>
            </a:endParaRPr>
          </a:p>
          <a:p>
            <a:pPr marL="457200" lvl="1" indent="0">
              <a:buNone/>
            </a:pPr>
            <a:endParaRPr lang="en-US" altLang="ja-JP" dirty="0" smtClean="0"/>
          </a:p>
          <a:p>
            <a:pPr lvl="1"/>
            <a:endParaRPr lang="ja-JP"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3" name="正方形/長方形 2"/>
          <p:cNvSpPr/>
          <p:nvPr/>
        </p:nvSpPr>
        <p:spPr>
          <a:xfrm>
            <a:off x="1208584" y="1679164"/>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①タップ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sp>
        <p:nvSpPr>
          <p:cNvPr id="9" name="正方形/長方形 8"/>
          <p:cNvSpPr/>
          <p:nvPr/>
        </p:nvSpPr>
        <p:spPr>
          <a:xfrm>
            <a:off x="1208584" y="4866891"/>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②地域を選択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stCxn id="3" idx="3"/>
            <a:endCxn id="12292" idx="1"/>
          </p:cNvCxnSpPr>
          <p:nvPr/>
        </p:nvCxnSpPr>
        <p:spPr>
          <a:xfrm>
            <a:off x="4261459" y="2039117"/>
            <a:ext cx="1745814" cy="165921"/>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9" idx="3"/>
          </p:cNvCxnSpPr>
          <p:nvPr/>
        </p:nvCxnSpPr>
        <p:spPr>
          <a:xfrm>
            <a:off x="4261459" y="5226844"/>
            <a:ext cx="1830745" cy="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smtClean="0"/>
              <a:t>GitHub</a:t>
            </a:r>
            <a:r>
              <a:rPr lang="ja-JP" altLang="en-US" dirty="0" smtClean="0"/>
              <a:t>アカウントの</a:t>
            </a:r>
            <a:r>
              <a:rPr lang="ja-JP" altLang="en-US" dirty="0" smtClean="0"/>
              <a:t>登録</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endParaRPr lang="en-US" altLang="ja-JP" dirty="0" smtClean="0"/>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2504</TotalTime>
  <Words>1571</Words>
  <Application>Microsoft Office PowerPoint</Application>
  <PresentationFormat>A4 210 x 297 mm</PresentationFormat>
  <Paragraphs>127</Paragraphs>
  <Slides>18</Slides>
  <Notes>18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18</vt:i4>
      </vt:variant>
    </vt:vector>
  </HeadingPairs>
  <TitlesOfParts>
    <vt:vector size="24" baseType="lpstr">
      <vt:lpstr>ＭＳ Ｐゴシック</vt:lpstr>
      <vt:lpstr>ＭＳ ゴシック</vt:lpstr>
      <vt:lpstr>Arial</vt:lpstr>
      <vt:lpstr>Calibri</vt: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eclipse　画面</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立正大学</cp:lastModifiedBy>
  <cp:revision>106</cp:revision>
  <cp:lastPrinted>2015-11-21T15:12:21Z</cp:lastPrinted>
  <dcterms:created xsi:type="dcterms:W3CDTF">2009-08-26T07:33:23Z</dcterms:created>
  <dcterms:modified xsi:type="dcterms:W3CDTF">2015-11-23T06:24:32Z</dcterms:modified>
</cp:coreProperties>
</file>