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0"/>
  </p:notesMasterIdLst>
  <p:handoutMasterIdLst>
    <p:handoutMasterId r:id="rId21"/>
  </p:handoutMasterIdLst>
  <p:sldIdLst>
    <p:sldId id="268" r:id="rId3"/>
    <p:sldId id="281" r:id="rId4"/>
    <p:sldId id="282" r:id="rId5"/>
    <p:sldId id="297" r:id="rId6"/>
    <p:sldId id="283" r:id="rId7"/>
    <p:sldId id="293" r:id="rId8"/>
    <p:sldId id="284" r:id="rId9"/>
    <p:sldId id="285" r:id="rId10"/>
    <p:sldId id="286" r:id="rId11"/>
    <p:sldId id="275" r:id="rId12"/>
    <p:sldId id="276" r:id="rId13"/>
    <p:sldId id="288" r:id="rId14"/>
    <p:sldId id="289" r:id="rId15"/>
    <p:sldId id="298" r:id="rId16"/>
    <p:sldId id="290" r:id="rId17"/>
    <p:sldId id="305" r:id="rId18"/>
    <p:sldId id="306" r:id="rId19"/>
  </p:sldIdLst>
  <p:sldSz cx="9906000" cy="6858000" type="A4"/>
  <p:notesSz cx="6846888" cy="9980613"/>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144">
          <p15:clr>
            <a:srgbClr val="A4A3A4"/>
          </p15:clr>
        </p15:guide>
        <p15:guide id="4" pos="21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8669" autoAdjust="0"/>
  </p:normalViewPr>
  <p:slideViewPr>
    <p:cSldViewPr snapToObjects="1">
      <p:cViewPr varScale="1">
        <p:scale>
          <a:sx n="60" d="100"/>
          <a:sy n="60" d="100"/>
        </p:scale>
        <p:origin x="-1428" y="-96"/>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80"/>
        <p:guide orient="horz" pos="3144"/>
        <p:guide pos="2160"/>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6985" cy="499031"/>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78319" y="0"/>
            <a:ext cx="2966985" cy="499031"/>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2015/11/28</a:t>
            </a:fld>
            <a:endParaRPr lang="ja-JP" altLang="en-US"/>
          </a:p>
        </p:txBody>
      </p:sp>
      <p:sp>
        <p:nvSpPr>
          <p:cNvPr id="4" name="フッター プレースホルダー 3"/>
          <p:cNvSpPr>
            <a:spLocks noGrp="1"/>
          </p:cNvSpPr>
          <p:nvPr>
            <p:ph type="ftr" sz="quarter" idx="2"/>
          </p:nvPr>
        </p:nvSpPr>
        <p:spPr>
          <a:xfrm>
            <a:off x="0" y="9479850"/>
            <a:ext cx="2966985" cy="499031"/>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66985" cy="499031"/>
          </a:xfrm>
          <a:prstGeom prst="rect">
            <a:avLst/>
          </a:prstGeom>
        </p:spPr>
        <p:txBody>
          <a:bodyPr vert="horz" lIns="91440" tIns="45720" rIns="91440" bIns="45720"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78319" y="0"/>
            <a:ext cx="2966985" cy="499031"/>
          </a:xfrm>
          <a:prstGeom prst="rect">
            <a:avLst/>
          </a:prstGeom>
        </p:spPr>
        <p:txBody>
          <a:bodyPr vert="horz" lIns="91440" tIns="45720" rIns="91440" bIns="45720"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2015/11/28</a:t>
            </a:fld>
            <a:endParaRPr lang="ja-JP" altLang="en-US"/>
          </a:p>
        </p:txBody>
      </p:sp>
      <p:sp>
        <p:nvSpPr>
          <p:cNvPr id="4" name="スライド イメージ プレースホルダ 3"/>
          <p:cNvSpPr>
            <a:spLocks noGrp="1" noRot="1" noChangeAspect="1"/>
          </p:cNvSpPr>
          <p:nvPr>
            <p:ph type="sldImg" idx="2"/>
          </p:nvPr>
        </p:nvSpPr>
        <p:spPr>
          <a:xfrm>
            <a:off x="722313" y="749300"/>
            <a:ext cx="5402262" cy="3741738"/>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4689" y="4740791"/>
            <a:ext cx="5477510" cy="4491276"/>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79850"/>
            <a:ext cx="2966985" cy="499031"/>
          </a:xfrm>
          <a:prstGeom prst="rect">
            <a:avLst/>
          </a:prstGeom>
        </p:spPr>
        <p:txBody>
          <a:bodyPr vert="horz" lIns="91440" tIns="45720" rIns="91440" bIns="45720"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11</a:t>
            </a:fld>
            <a:endParaRPr lang="en-US" altLang="ja-JP"/>
          </a:p>
        </p:txBody>
      </p:sp>
    </p:spTree>
    <p:extLst>
      <p:ext uri="{BB962C8B-B14F-4D97-AF65-F5344CB8AC3E}">
        <p14:creationId xmlns:p14="http://schemas.microsoft.com/office/powerpoint/2010/main" val="4024227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12</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13</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位置情報検索の流れ図です。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14</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もう</a:t>
            </a:r>
            <a:r>
              <a:rPr lang="en-US" altLang="ja-JP" smtClean="0"/>
              <a:t>1</a:t>
            </a:r>
            <a:r>
              <a:rPr lang="ja-JP" altLang="en-US" smtClean="0"/>
              <a:t>つは、「ゴミの分別表示」を追加しました。プルダウンメニューからごみの分別区分を選択すると、ゴミの種類が表示されるようにしました。</a:t>
            </a:r>
            <a:endParaRPr lang="en-US" altLang="ja-JP" smtClean="0"/>
          </a:p>
          <a:p>
            <a:r>
              <a:rPr lang="ja-JP" altLang="en-US" smtClean="0"/>
              <a:t>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15</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a:t>
            </a:r>
            <a:r>
              <a:rPr kumimoji="1" lang="ja-JP" altLang="en-US" dirty="0" smtClean="0"/>
              <a:t>はスライドの</a:t>
            </a:r>
            <a:r>
              <a:rPr kumimoji="1" lang="ja-JP" altLang="en-US" dirty="0" smtClean="0"/>
              <a:t>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ja-JP" altLang="en-US" sz="1300" kern="100" dirty="0">
                <a:solidFill>
                  <a:schemeClr val="bg1">
                    <a:lumMod val="75000"/>
                  </a:schemeClr>
                </a:solidFill>
                <a:latin typeface="+mn-ea"/>
              </a:rPr>
              <a:t>近年、</a:t>
            </a:r>
            <a:r>
              <a:rPr lang="ja-JP" altLang="ja-JP" sz="1300" kern="100" dirty="0">
                <a:latin typeface="+mn-ea"/>
              </a:rPr>
              <a:t>様々な地域</a:t>
            </a:r>
            <a:r>
              <a:rPr lang="ja-JP" altLang="ja-JP" sz="1300" kern="100" dirty="0" smtClean="0">
                <a:latin typeface="+mn-ea"/>
              </a:rPr>
              <a:t>でゴミのポイ</a:t>
            </a:r>
            <a:r>
              <a:rPr lang="ja-JP" altLang="ja-JP" sz="1300" kern="100" dirty="0">
                <a:latin typeface="+mn-ea"/>
              </a:rPr>
              <a:t>捨てなど</a:t>
            </a:r>
            <a:r>
              <a:rPr lang="ja-JP" altLang="ja-JP" sz="1300" kern="100" dirty="0" smtClean="0">
                <a:latin typeface="+mn-ea"/>
              </a:rPr>
              <a:t>の問題</a:t>
            </a:r>
            <a:r>
              <a:rPr lang="ja-JP" altLang="ja-JP" sz="1300" kern="100" dirty="0">
                <a:latin typeface="+mn-ea"/>
              </a:rPr>
              <a:t>は深刻になりつつあ</a:t>
            </a:r>
            <a:r>
              <a:rPr lang="ja-JP" altLang="en-US" sz="1300" kern="100" dirty="0">
                <a:latin typeface="+mn-ea"/>
              </a:rPr>
              <a:t>ります</a:t>
            </a:r>
            <a:r>
              <a:rPr lang="ja-JP" altLang="ja-JP" sz="1300" kern="100" dirty="0" smtClean="0">
                <a:latin typeface="+mn-ea"/>
              </a:rPr>
              <a:t>。</a:t>
            </a:r>
            <a:r>
              <a:rPr lang="ja-JP" altLang="en-US" sz="1300" kern="100" dirty="0" smtClean="0">
                <a:latin typeface="+mn-ea"/>
              </a:rPr>
              <a:t>例えば、新しい地域に住むことになった場合、地域ごとにゴミ出し方法が違うということがあります。このような場合、</a:t>
            </a:r>
            <a:r>
              <a:rPr lang="en-US" altLang="ja-JP" sz="1300" kern="100" dirty="0" smtClean="0">
                <a:latin typeface="+mn-ea"/>
              </a:rPr>
              <a:t>5374.jp</a:t>
            </a:r>
            <a:r>
              <a:rPr lang="ja-JP" altLang="en-US" sz="1300" kern="100" dirty="0" smtClean="0">
                <a:latin typeface="+mn-ea"/>
              </a:rPr>
              <a:t>という</a:t>
            </a:r>
            <a:r>
              <a:rPr lang="en-US" altLang="ja-JP" sz="1300" kern="100" dirty="0" smtClean="0">
                <a:latin typeface="+mn-ea"/>
              </a:rPr>
              <a:t>Web</a:t>
            </a:r>
            <a:r>
              <a:rPr lang="ja-JP" altLang="en-US" sz="1300" kern="100" dirty="0" smtClean="0">
                <a:latin typeface="+mn-ea"/>
              </a:rPr>
              <a:t>アプリケーションを使えば、「いつ、どのごみが収集されているのか」という情報がすぐに分かるようにデザインされています。</a:t>
            </a:r>
            <a:endParaRPr lang="en-US" altLang="ja-JP" sz="1300" kern="100" dirty="0" smtClean="0">
              <a:latin typeface="+mn-ea"/>
            </a:endParaRPr>
          </a:p>
          <a:p>
            <a:pPr indent="139540" algn="just">
              <a:defRPr/>
            </a:pPr>
            <a:r>
              <a:rPr lang="ja-JP" altLang="en-US" sz="1300" kern="100" dirty="0" smtClean="0">
                <a:latin typeface="+mn-ea"/>
              </a:rPr>
              <a:t>その</a:t>
            </a:r>
            <a:r>
              <a:rPr lang="en-US" altLang="ja-JP" sz="1300" kern="100" dirty="0" smtClean="0">
                <a:latin typeface="+mn-ea"/>
              </a:rPr>
              <a:t>5374</a:t>
            </a:r>
            <a:r>
              <a:rPr lang="ja-JP" altLang="en-US" sz="1300" kern="100" dirty="0" smtClean="0">
                <a:latin typeface="+mn-ea"/>
              </a:rPr>
              <a:t>の機能に</a:t>
            </a:r>
            <a:r>
              <a:rPr lang="en-US" altLang="ja-JP" sz="1300" kern="100" dirty="0" smtClean="0">
                <a:latin typeface="+mn-ea"/>
              </a:rPr>
              <a:t>GPS</a:t>
            </a:r>
            <a:r>
              <a:rPr lang="ja-JP" altLang="en-US" sz="1300" kern="100" dirty="0" smtClean="0">
                <a:latin typeface="+mn-ea"/>
              </a:rPr>
              <a:t>から位置情報を取得する機能を追加して、より便利で使いやすくするように工夫をしました。</a:t>
            </a:r>
            <a:endParaRPr lang="en-US" altLang="ja-JP" sz="1300" kern="100" dirty="0" smtClean="0">
              <a:latin typeface="+mn-ea"/>
            </a:endParaRPr>
          </a:p>
          <a:p>
            <a:pPr indent="139540" algn="just">
              <a:defRPr/>
            </a:pPr>
            <a:r>
              <a:rPr lang="ja-JP" altLang="en-US" sz="1300" kern="100" smtClean="0">
                <a:latin typeface="+mn-ea"/>
              </a:rPr>
              <a:t>そして、ゴミの品目から、燃えるゴミ、燃えないゴミなどといった、ゴミの分別区分を調べる機能を追加して利用者の便宜を図りました。</a:t>
            </a:r>
            <a:endParaRPr lang="en-US" altLang="ja-JP" sz="1300" kern="100" smtClean="0">
              <a:latin typeface="+mn-ea"/>
            </a:endParaRPr>
          </a:p>
          <a:p>
            <a:pPr indent="139540"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en-US" altLang="ja-JP" sz="1300" kern="100" dirty="0">
                <a:latin typeface="+mn-ea"/>
              </a:rPr>
              <a:t>5374.jp</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a:t>
            </a:r>
            <a:r>
              <a:rPr lang="en-US" altLang="ja-JP" sz="1300" kern="100" dirty="0" err="1">
                <a:latin typeface="+mn-ea"/>
              </a:rPr>
              <a:t>CfK</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smtClean="0">
                <a:latin typeface="+mn-ea"/>
              </a:rPr>
              <a:t>、</a:t>
            </a:r>
            <a:r>
              <a:rPr lang="ja-JP" altLang="en-US" sz="1300" kern="100" dirty="0" smtClean="0">
                <a:latin typeface="+mn-ea"/>
              </a:rPr>
              <a:t>スマートフォンやパソコンなどのブラウザから端末を問わずに使用することができるため、誰でも簡単に使いやすくなっています。また</a:t>
            </a:r>
            <a:r>
              <a:rPr lang="en-US" altLang="ja-JP" sz="1300" kern="100" dirty="0" smtClean="0">
                <a:latin typeface="+mn-ea"/>
              </a:rPr>
              <a:t>HTML</a:t>
            </a:r>
            <a:r>
              <a:rPr lang="ja-JP" altLang="en-US" sz="1300" kern="100" dirty="0" smtClean="0">
                <a:latin typeface="+mn-ea"/>
              </a:rPr>
              <a:t>や</a:t>
            </a:r>
            <a:r>
              <a:rPr lang="en-US" altLang="ja-JP" sz="1300" kern="100" dirty="0" smtClean="0">
                <a:latin typeface="+mn-ea"/>
              </a:rPr>
              <a:t>JavaScript</a:t>
            </a:r>
            <a:r>
              <a:rPr lang="ja-JP" altLang="en-US" sz="1300" kern="100" dirty="0" smtClean="0">
                <a:latin typeface="+mn-ea"/>
              </a:rPr>
              <a:t>などの地域があれば、ソースコードを書き換えて編集することもできるので、例えばゴミの出し方が変わってもすぐに対応ができます。</a:t>
            </a:r>
            <a:r>
              <a:rPr lang="en-US" altLang="ja-JP" sz="1300" kern="100" dirty="0" smtClean="0">
                <a:latin typeface="+mn-ea"/>
              </a:rPr>
              <a:t>2015</a:t>
            </a:r>
            <a:r>
              <a:rPr lang="ja-JP" altLang="en-US" sz="1300" kern="100" dirty="0" smtClean="0">
                <a:latin typeface="+mn-ea"/>
              </a:rPr>
              <a:t>年</a:t>
            </a:r>
            <a:r>
              <a:rPr lang="en-US" altLang="ja-JP" sz="1300" kern="100" dirty="0" smtClean="0">
                <a:latin typeface="+mn-ea"/>
              </a:rPr>
              <a:t>10</a:t>
            </a:r>
            <a:r>
              <a:rPr lang="ja-JP" altLang="en-US" sz="1300" kern="100" dirty="0" smtClean="0">
                <a:latin typeface="+mn-ea"/>
              </a:rPr>
              <a:t>月現在、</a:t>
            </a:r>
            <a:r>
              <a:rPr lang="en-US" altLang="ja-JP" sz="1300" kern="100" dirty="0" smtClean="0">
                <a:latin typeface="+mn-ea"/>
              </a:rPr>
              <a:t>24</a:t>
            </a:r>
            <a:r>
              <a:rPr lang="ja-JP" altLang="en-US" sz="1300" kern="100" dirty="0" smtClean="0">
                <a:latin typeface="+mn-ea"/>
              </a:rPr>
              <a:t>都道府県</a:t>
            </a:r>
            <a:r>
              <a:rPr lang="en-US" altLang="ja-JP" sz="1300" kern="100" dirty="0" smtClean="0">
                <a:latin typeface="+mn-ea"/>
              </a:rPr>
              <a:t>79</a:t>
            </a:r>
            <a:r>
              <a:rPr lang="ja-JP" altLang="en-US" sz="1300" kern="100" dirty="0" smtClean="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4</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5</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6</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a:t>
            </a:r>
            <a:r>
              <a:rPr lang="ja-JP" altLang="en-US" smtClean="0"/>
              <a:t>区分</a:t>
            </a:r>
            <a:r>
              <a:rPr lang="ja-JP" altLang="en-US" smtClean="0"/>
              <a:t>を押下する</a:t>
            </a:r>
            <a:r>
              <a:rPr lang="ja-JP" altLang="en-US" dirty="0" smtClean="0"/>
              <a:t>と、捨てることが出来るごみの一覧が表示されます。</a:t>
            </a:r>
            <a:endParaRPr lang="en-US" altLang="ja-JP" dirty="0" smtClean="0"/>
          </a:p>
          <a:p>
            <a:r>
              <a:rPr lang="ja-JP" altLang="en-US" dirty="0" smtClean="0"/>
              <a:t>ここでは「燃やす」という地域を選択します。すると燃やすことのできるごみの一覧が表示されます。ごみの一覧は昇順で表示されます。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7</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研究方法です。まず、アプリケーションの改良に必要である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の登録を行いました。そして、アプリケーションのソースコードの実装を行いました。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8</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dirty="0" err="1" smtClean="0"/>
              <a:t>、</a:t>
            </a:r>
            <a:r>
              <a:rPr lang="en-US" altLang="ja-JP" dirty="0" smtClean="0"/>
              <a:t>eclipse</a:t>
            </a:r>
            <a:r>
              <a:rPr lang="ja-JP" altLang="en-US" dirty="0" err="1" smtClean="0"/>
              <a:t>、</a:t>
            </a:r>
            <a:r>
              <a:rPr lang="en-US" altLang="ja-JP" dirty="0"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2015/11/28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2015/11/28</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2015/11/28</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2015/11/28</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2015/11/28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2015/11/28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2015/11/28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2015/11/28</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2015/11/28</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2015/11/28</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2015/11/28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2015/11/28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2015/11/28</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2015/11/28</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latin typeface="ＭＳ ゴシック" pitchFamily="49" charset="-128"/>
                <a:ea typeface="ＭＳ ゴシック" pitchFamily="49" charset="-128"/>
              </a:rPr>
              <a:t>望月　大樹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ゴミの区分</a:t>
            </a:r>
            <a:endParaRPr lang="en-US" altLang="ja-JP" sz="3200" dirty="0"/>
          </a:p>
          <a:p>
            <a:pPr lvl="1"/>
            <a:r>
              <a:rPr lang="ja-JP" altLang="en-US" sz="3200" dirty="0"/>
              <a:t>ゴミの区分の収集曜日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タイトル 1"/>
          <p:cNvSpPr>
            <a:spLocks noGrp="1"/>
          </p:cNvSpPr>
          <p:nvPr>
            <p:ph type="title"/>
          </p:nvPr>
        </p:nvSpPr>
        <p:spPr/>
        <p:txBody>
          <a:bodyPr/>
          <a:lstStyle/>
          <a:p>
            <a:r>
              <a:rPr lang="ja-JP" altLang="en-US" dirty="0" smtClean="0"/>
              <a:t>データファイル</a:t>
            </a:r>
          </a:p>
        </p:txBody>
      </p:sp>
      <p:sp>
        <p:nvSpPr>
          <p:cNvPr id="38915" name="コンテンツ プレースホルダー 1"/>
          <p:cNvSpPr>
            <a:spLocks noGrp="1"/>
          </p:cNvSpPr>
          <p:nvPr>
            <p:ph idx="1"/>
          </p:nvPr>
        </p:nvSpPr>
        <p:spPr/>
        <p:txBody>
          <a:bodyPr/>
          <a:lstStyle/>
          <a:p>
            <a:r>
              <a:rPr lang="ja-JP" altLang="en-US" dirty="0" smtClean="0"/>
              <a:t>作成するデータファイル</a:t>
            </a:r>
            <a:endParaRPr lang="en-US" altLang="ja-JP" dirty="0" smtClean="0"/>
          </a:p>
          <a:p>
            <a:pPr lvl="1"/>
            <a:r>
              <a:rPr lang="en-US" altLang="ja-JP" sz="3200" dirty="0"/>
              <a:t>center.csv</a:t>
            </a:r>
            <a:r>
              <a:rPr lang="ja-JP" altLang="en-US" sz="3200" dirty="0"/>
              <a:t>（収集センターの休止期間）</a:t>
            </a:r>
            <a:endParaRPr lang="en-US" altLang="ja-JP" sz="3200" dirty="0"/>
          </a:p>
          <a:p>
            <a:pPr lvl="1"/>
            <a:r>
              <a:rPr lang="en-US" altLang="ja-JP" sz="3200" dirty="0"/>
              <a:t>descriptoin.csv</a:t>
            </a:r>
            <a:r>
              <a:rPr lang="ja-JP" altLang="en-US" sz="3200" dirty="0"/>
              <a:t>（ゴミの区分）</a:t>
            </a:r>
            <a:endParaRPr lang="en-US" altLang="ja-JP" sz="3200" dirty="0"/>
          </a:p>
          <a:p>
            <a:pPr lvl="1"/>
            <a:r>
              <a:rPr lang="en-US" altLang="ja-JP" sz="3200" dirty="0"/>
              <a:t>target.csv</a:t>
            </a:r>
            <a:r>
              <a:rPr lang="ja-JP" altLang="en-US" sz="3200" dirty="0"/>
              <a:t>（ゴミ区分の対象となるゴミの種類）</a:t>
            </a:r>
            <a:endParaRPr lang="en-US" altLang="ja-JP" sz="3200" dirty="0"/>
          </a:p>
          <a:p>
            <a:pPr lvl="1"/>
            <a:r>
              <a:rPr lang="en-US" altLang="ja-JP" sz="3200" dirty="0"/>
              <a:t>area-days.csv</a:t>
            </a:r>
            <a:r>
              <a:rPr lang="ja-JP" altLang="en-US" sz="3200" dirty="0"/>
              <a:t>（地区の収集スケジュール）</a:t>
            </a:r>
            <a:endParaRPr lang="en-US" altLang="ja-JP"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の機能にさらに位置情報を取得する機能を追加し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p:txBody>
          <a:bodyPr/>
          <a:lstStyle/>
          <a:p>
            <a:r>
              <a:rPr lang="ja-JP" altLang="en-US" dirty="0" smtClean="0"/>
              <a:t>初期画面</a:t>
            </a:r>
            <a:endParaRPr lang="en-US" altLang="ja-JP" dirty="0" smtClean="0"/>
          </a:p>
          <a:p>
            <a:pPr lvl="1"/>
            <a:r>
              <a:rPr lang="ja-JP" altLang="en-US" dirty="0" smtClean="0"/>
              <a:t>ゴミ品目一覧</a:t>
            </a:r>
            <a:endParaRPr lang="en-US" altLang="ja-JP" dirty="0" smtClean="0"/>
          </a:p>
          <a:p>
            <a:pPr lvl="1"/>
            <a:r>
              <a:rPr lang="ja-JP" altLang="en-US" dirty="0"/>
              <a:t>説明文</a:t>
            </a:r>
            <a:endParaRPr lang="en-US" altLang="ja-JP" dirty="0" smtClean="0"/>
          </a:p>
          <a:p>
            <a:pPr lvl="1"/>
            <a:r>
              <a:rPr lang="ja-JP" altLang="en-US" dirty="0" smtClean="0">
                <a:solidFill>
                  <a:srgbClr val="0070C0"/>
                </a:solidFill>
              </a:rPr>
              <a:t>現在地取得機能</a:t>
            </a:r>
            <a:endParaRPr lang="en-US" altLang="ja-JP" dirty="0" smtClean="0">
              <a:solidFill>
                <a:srgbClr val="0070C0"/>
              </a:solidFill>
            </a:endParaRPr>
          </a:p>
          <a:p>
            <a:pPr lvl="1"/>
            <a:r>
              <a:rPr lang="ja-JP" altLang="en-US" dirty="0">
                <a:solidFill>
                  <a:srgbClr val="0070C0"/>
                </a:solidFill>
              </a:rPr>
              <a:t>ゴミ</a:t>
            </a:r>
            <a:r>
              <a:rPr lang="ja-JP" altLang="en-US" dirty="0" smtClean="0">
                <a:solidFill>
                  <a:srgbClr val="0070C0"/>
                </a:solidFill>
              </a:rPr>
              <a:t>の種類検索（プルダウン式・簡易版）</a:t>
            </a:r>
            <a:endParaRPr lang="en-US" altLang="ja-JP" dirty="0" smtClean="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092204" y="1557338"/>
            <a:ext cx="2762250" cy="4525962"/>
          </a:xfrm>
          <a:ln>
            <a:solidFill>
              <a:schemeClr val="tx1"/>
            </a:solidFill>
            <a:miter lim="800000"/>
            <a:headEnd/>
            <a:tailEnd/>
          </a:ln>
        </p:spPr>
      </p:pic>
      <p:sp>
        <p:nvSpPr>
          <p:cNvPr id="12292" name="正方形/長方形 6"/>
          <p:cNvSpPr>
            <a:spLocks noChangeArrowheads="1"/>
          </p:cNvSpPr>
          <p:nvPr/>
        </p:nvSpPr>
        <p:spPr bwMode="auto">
          <a:xfrm>
            <a:off x="6007273" y="1989138"/>
            <a:ext cx="2932113" cy="4318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4292600"/>
            <a:ext cx="2932113" cy="186848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2" y="2798973"/>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9" y="2205038"/>
            <a:ext cx="1745814" cy="1079946"/>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9" y="3741161"/>
            <a:ext cx="1745814" cy="1485683"/>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3120" y="1311216"/>
            <a:ext cx="3198812" cy="4603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descr="C:\Users\DAIKI\Dropbox\アプリ\WebCollector\X2hwKpIaHN0LP7wc.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967849" y="2069794"/>
            <a:ext cx="2930525" cy="4214813"/>
          </a:xfrm>
          <a:ln>
            <a:solidFill>
              <a:srgbClr val="000000"/>
            </a:solidFill>
            <a:miter lim="800000"/>
            <a:headEnd/>
            <a:tailEnd/>
          </a:ln>
        </p:spPr>
      </p:pic>
      <p:sp>
        <p:nvSpPr>
          <p:cNvPr id="16388" name="正方形/長方形 7"/>
          <p:cNvSpPr>
            <a:spLocks noChangeArrowheads="1"/>
          </p:cNvSpPr>
          <p:nvPr/>
        </p:nvSpPr>
        <p:spPr bwMode="auto">
          <a:xfrm>
            <a:off x="841724" y="1990966"/>
            <a:ext cx="3159125" cy="1031875"/>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0" cy="378235"/>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a:blip r:embed="rId4">
            <a:extLst>
              <a:ext uri="{28A0092B-C50C-407E-A947-70E740481C1C}">
                <a14:useLocalDpi xmlns:a14="http://schemas.microsoft.com/office/drawing/2010/main" val="0"/>
              </a:ext>
            </a:extLst>
          </a:blip>
          <a:srcRect t="11197" b="7478"/>
          <a:stretch>
            <a:fillRect/>
          </a:stretch>
        </p:blipFill>
        <p:spPr bwMode="auto">
          <a:xfrm>
            <a:off x="5773114" y="2090417"/>
            <a:ext cx="3036887" cy="4191000"/>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a:off x="7291558" y="1622618"/>
            <a:ext cx="0" cy="46779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a:t>
            </a:r>
            <a:r>
              <a:rPr lang="en-US" altLang="ja-JP" dirty="0" smtClean="0"/>
              <a:t>Maps API</a:t>
            </a:r>
            <a:r>
              <a:rPr lang="ja-JP" altLang="en-US" dirty="0" smtClean="0"/>
              <a:t>の学習</a:t>
            </a:r>
            <a:endParaRPr lang="en-US" altLang="ja-JP" dirty="0" smtClean="0"/>
          </a:p>
          <a:p>
            <a:r>
              <a:rPr lang="en-US" altLang="ja-JP" dirty="0" smtClean="0"/>
              <a:t>GitHub</a:t>
            </a:r>
            <a:r>
              <a:rPr lang="ja-JP" altLang="en-US" dirty="0" smtClean="0"/>
              <a:t>アカウントの登録</a:t>
            </a:r>
            <a:endParaRPr lang="en-US" altLang="ja-JP" dirty="0" smtClean="0"/>
          </a:p>
          <a:p>
            <a:r>
              <a:rPr lang="ja-JP" altLang="en-US" dirty="0" smtClean="0"/>
              <a:t>アプリケーションの作成</a:t>
            </a:r>
            <a:endParaRPr lang="en-US" altLang="ja-JP" dirty="0" smtClean="0"/>
          </a:p>
          <a:p>
            <a:r>
              <a:rPr lang="ja-JP" altLang="en-US" dirty="0" smtClean="0"/>
              <a:t>アプリケーションの実装</a:t>
            </a:r>
            <a:endParaRPr lang="en-US" altLang="ja-JP" dirty="0" smtClean="0"/>
          </a:p>
          <a:p>
            <a:endParaRPr lang="en-US" altLang="ja-JP" dirty="0" smtClean="0"/>
          </a:p>
          <a:p>
            <a:endParaRPr lang="en-US" altLang="ja-JP" dirty="0" smtClean="0"/>
          </a:p>
          <a:p>
            <a:endParaRPr lang="ja-JP"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2530</TotalTime>
  <Words>1528</Words>
  <Application>Microsoft Office PowerPoint</Application>
  <PresentationFormat>A4 210 x 297 mm</PresentationFormat>
  <Paragraphs>120</Paragraphs>
  <Slides>17</Slides>
  <Notes>17</Notes>
  <HiddenSlides>0</HiddenSlides>
  <MMClips>0</MMClips>
  <ScaleCrop>false</ScaleCrop>
  <HeadingPairs>
    <vt:vector size="4" baseType="variant">
      <vt:variant>
        <vt:lpstr>テーマ</vt:lpstr>
      </vt:variant>
      <vt:variant>
        <vt:i4>2</vt:i4>
      </vt:variant>
      <vt:variant>
        <vt:lpstr>スライド タイトル</vt:lpstr>
      </vt:variant>
      <vt:variant>
        <vt:i4>17</vt:i4>
      </vt:variant>
    </vt:vector>
  </HeadingPairs>
  <TitlesOfParts>
    <vt:vector size="19" baseType="lpstr">
      <vt:lpstr>立正政策広報1</vt:lpstr>
      <vt:lpstr>立正政策広報2</vt:lpstr>
      <vt:lpstr>スマートフォンを用いたゴミの分別支援アプリに関する研究</vt:lpstr>
      <vt:lpstr>はじめに</vt:lpstr>
      <vt:lpstr>5374.jp</vt:lpstr>
      <vt:lpstr>画面遷移・システム設計</vt:lpstr>
      <vt:lpstr>操作画面１―１</vt:lpstr>
      <vt:lpstr>操作画面１―２</vt:lpstr>
      <vt:lpstr>操作画面２</vt:lpstr>
      <vt:lpstr>研究方法</vt:lpstr>
      <vt:lpstr>システム環境</vt:lpstr>
      <vt:lpstr>情報の収集</vt:lpstr>
      <vt:lpstr>データファイル</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DAIKI</cp:lastModifiedBy>
  <cp:revision>110</cp:revision>
  <cp:lastPrinted>2015-11-21T15:12:21Z</cp:lastPrinted>
  <dcterms:created xsi:type="dcterms:W3CDTF">2009-08-26T07:33:23Z</dcterms:created>
  <dcterms:modified xsi:type="dcterms:W3CDTF">2015-11-28T14:54:00Z</dcterms:modified>
</cp:coreProperties>
</file>