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68" r:id="rId3"/>
    <p:sldId id="281" r:id="rId4"/>
    <p:sldId id="282" r:id="rId5"/>
    <p:sldId id="297" r:id="rId6"/>
    <p:sldId id="283" r:id="rId7"/>
    <p:sldId id="293" r:id="rId8"/>
    <p:sldId id="284" r:id="rId9"/>
    <p:sldId id="285" r:id="rId10"/>
    <p:sldId id="286" r:id="rId11"/>
    <p:sldId id="275" r:id="rId12"/>
    <p:sldId id="288" r:id="rId13"/>
    <p:sldId id="289" r:id="rId14"/>
    <p:sldId id="298" r:id="rId15"/>
    <p:sldId id="290" r:id="rId16"/>
    <p:sldId id="305" r:id="rId17"/>
    <p:sldId id="306" r:id="rId18"/>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54" d="100"/>
          <a:sy n="54" d="100"/>
        </p:scale>
        <p:origin x="-102" y="-19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2015/11/30</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2015/11/30</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11</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12</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14</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a:t>
            </a:r>
            <a:r>
              <a:rPr lang="ja-JP" altLang="en-US" sz="1300" kern="100" dirty="0" smtClean="0">
                <a:latin typeface="+mn-ea"/>
              </a:rPr>
              <a:t>、</a:t>
            </a:r>
            <a:r>
              <a:rPr lang="ja-JP" altLang="ja-JP" sz="1300" kern="100" dirty="0" smtClean="0">
                <a:latin typeface="+mn-ea"/>
              </a:rPr>
              <a:t>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smtClean="0">
                <a:latin typeface="+mn-ea"/>
              </a:rPr>
              <a:t>5374</a:t>
            </a:r>
            <a:r>
              <a:rPr lang="ja-JP" altLang="en-US" sz="1300" kern="100" smtClean="0">
                <a:latin typeface="+mn-ea"/>
              </a:rPr>
              <a:t>と</a:t>
            </a:r>
            <a:r>
              <a:rPr lang="ja-JP" altLang="en-US" sz="1300" kern="100" dirty="0" smtClean="0">
                <a:latin typeface="+mn-ea"/>
              </a:rPr>
              <a:t>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dirty="0" smtClean="0">
                <a:latin typeface="+mn-ea"/>
              </a:rPr>
              <a:t>そして、ゴミの品目から、燃えるゴミ、燃えないゴミなどといった、ゴミの分別区分を調べる機能を追加して利用者の便宜を図りました。</a:t>
            </a:r>
            <a:endParaRPr lang="en-US" altLang="ja-JP" sz="1300" kern="100" dirty="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smtClean="0">
                <a:latin typeface="+mn-ea"/>
              </a:rPr>
              <a:t>5374</a:t>
            </a:r>
            <a:r>
              <a:rPr lang="ja-JP" altLang="ja-JP" sz="1300" kern="100" dirty="0" smtClean="0">
                <a:latin typeface="+mn-ea"/>
              </a:rPr>
              <a:t>と</a:t>
            </a:r>
            <a:r>
              <a:rPr lang="ja-JP" altLang="ja-JP" sz="1300" kern="100" dirty="0">
                <a:latin typeface="+mn-ea"/>
              </a:rPr>
              <a:t>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a:t>
            </a:r>
            <a:r>
              <a:rPr lang="en-US" altLang="ja-JP" sz="1300" kern="100" dirty="0" smtClean="0">
                <a:latin typeface="+mn-ea"/>
              </a:rPr>
              <a:t>Kanazawa</a:t>
            </a:r>
            <a:r>
              <a:rPr lang="ja-JP" altLang="ja-JP" sz="1300" kern="100" dirty="0" smtClean="0">
                <a:latin typeface="+mn-ea"/>
              </a:rPr>
              <a:t>に</a:t>
            </a:r>
            <a:r>
              <a:rPr lang="ja-JP" altLang="ja-JP" sz="1300" kern="100" dirty="0">
                <a:latin typeface="+mn-ea"/>
              </a:rPr>
              <a:t>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2015/11/30</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2015/11/30</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2015/11/30</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2015/11/30</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2015/11/30</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2015/11/30</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2015/11/30</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2015/11/30</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0000"/>
                </a:solidFill>
              </a:rPr>
              <a:t>現在地取得機能</a:t>
            </a:r>
            <a:endParaRPr lang="en-US" altLang="ja-JP" dirty="0" smtClean="0">
              <a:solidFill>
                <a:srgbClr val="000000"/>
              </a:solidFill>
            </a:endParaRPr>
          </a:p>
          <a:p>
            <a:pPr lvl="1"/>
            <a:r>
              <a:rPr lang="ja-JP" altLang="en-US" dirty="0">
                <a:solidFill>
                  <a:srgbClr val="000000"/>
                </a:solidFill>
              </a:rPr>
              <a:t>ゴミ</a:t>
            </a:r>
            <a:r>
              <a:rPr lang="ja-JP" altLang="en-US" dirty="0" smtClean="0">
                <a:solidFill>
                  <a:srgbClr val="000000"/>
                </a:solidFill>
              </a:rPr>
              <a:t>の種類検索（プルダウンメニュー）</a:t>
            </a:r>
            <a:endParaRPr lang="en-US" altLang="ja-JP"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2841</TotalTime>
  <Words>1629</Words>
  <Application>Microsoft Office PowerPoint</Application>
  <PresentationFormat>A4 210 x 297 mm</PresentationFormat>
  <Paragraphs>115</Paragraphs>
  <Slides>16</Slides>
  <Notes>16</Notes>
  <HiddenSlides>0</HiddenSlides>
  <MMClips>0</MMClips>
  <ScaleCrop>false</ScaleCrop>
  <HeadingPairs>
    <vt:vector size="4" baseType="variant">
      <vt:variant>
        <vt:lpstr>テーマ</vt:lpstr>
      </vt:variant>
      <vt:variant>
        <vt:i4>2</vt:i4>
      </vt:variant>
      <vt:variant>
        <vt:lpstr>スライド タイトル</vt:lpstr>
      </vt:variant>
      <vt:variant>
        <vt:i4>16</vt:i4>
      </vt:variant>
    </vt:vector>
  </HeadingPairs>
  <TitlesOfParts>
    <vt:vector size="18"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125</cp:revision>
  <cp:lastPrinted>2015-11-29T02:21:03Z</cp:lastPrinted>
  <dcterms:created xsi:type="dcterms:W3CDTF">2009-08-26T07:33:23Z</dcterms:created>
  <dcterms:modified xsi:type="dcterms:W3CDTF">2015-11-30T03:07:12Z</dcterms:modified>
</cp:coreProperties>
</file>