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dirty="0" smtClean="0">
                <a:latin typeface="+mn-ea"/>
              </a:rPr>
              <a:t>そして、ゴミの品目から、燃えるゴミ、燃えないゴミなどといった、ゴミの分別区分を調べる機能を追加して利用者の便宜を図りました。</a:t>
            </a:r>
            <a:endParaRPr lang="en-US" altLang="ja-JP" sz="1300" kern="100" dirty="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smtClean="0"/>
              <a:t>、</a:t>
            </a:r>
            <a:r>
              <a:rPr lang="en-US" altLang="ja-JP"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TotalTime>
  <Words>1667</Words>
  <Application>Microsoft Office PowerPoint</Application>
  <PresentationFormat>A4 210 x 297 mm</PresentationFormat>
  <Paragraphs>122</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118</cp:revision>
  <cp:lastPrinted>2015-11-29T02:21:03Z</cp:lastPrinted>
  <dcterms:created xsi:type="dcterms:W3CDTF">2009-08-26T07:33:23Z</dcterms:created>
  <dcterms:modified xsi:type="dcterms:W3CDTF">2015-11-29T05:46:43Z</dcterms:modified>
</cp:coreProperties>
</file>