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68" r:id="rId3"/>
    <p:sldId id="281" r:id="rId4"/>
    <p:sldId id="282" r:id="rId5"/>
    <p:sldId id="285" r:id="rId6"/>
    <p:sldId id="286" r:id="rId7"/>
    <p:sldId id="310" r:id="rId8"/>
    <p:sldId id="309" r:id="rId9"/>
    <p:sldId id="307" r:id="rId10"/>
    <p:sldId id="297" r:id="rId11"/>
    <p:sldId id="283" r:id="rId12"/>
    <p:sldId id="293" r:id="rId13"/>
    <p:sldId id="284" r:id="rId14"/>
    <p:sldId id="275" r:id="rId15"/>
    <p:sldId id="288" r:id="rId16"/>
    <p:sldId id="289" r:id="rId17"/>
    <p:sldId id="298" r:id="rId18"/>
    <p:sldId id="290" r:id="rId19"/>
    <p:sldId id="305" r:id="rId20"/>
    <p:sldId id="306" r:id="rId21"/>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1614"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14</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15</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17</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の登録を行いました。そして、アプリケーションのソースコードの実装を行いました。実装をしたソースコードはゴミの分別区分を調べるゴミ分類検索機能の実装を行いました。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4</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5</a:t>
            </a:fld>
            <a:endParaRPr lang="ja-JP" altLang="en-US"/>
          </a:p>
        </p:txBody>
      </p:sp>
    </p:spTree>
    <p:extLst>
      <p:ext uri="{BB962C8B-B14F-4D97-AF65-F5344CB8AC3E}">
        <p14:creationId xmlns:p14="http://schemas.microsoft.com/office/powerpoint/2010/main" val="34011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a:t>
            </a:r>
            <a:r>
              <a:rPr kumimoji="1" lang="ja-JP" altLang="en-US" smtClean="0"/>
              <a:t>機能、ゴミの品目名からゴミ</a:t>
            </a:r>
            <a:r>
              <a:rPr kumimoji="1" lang="ja-JP" altLang="en-US" dirty="0" smtClean="0"/>
              <a:t>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9</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10</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11</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12</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err="1" smtClean="0"/>
              <a:t>Git</a:t>
            </a:r>
            <a:r>
              <a:rPr lang="ja-JP" altLang="en-US" dirty="0" smtClean="0"/>
              <a: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データの記録、ファイルの変更履歴の保存、管理を行う、バージョン管理システム（</a:t>
            </a:r>
            <a:r>
              <a:rPr lang="en-US" altLang="ja-JP" dirty="0"/>
              <a:t>VCS</a:t>
            </a:r>
            <a:r>
              <a:rPr lang="ja-JP" altLang="en-US" dirty="0"/>
              <a:t>：</a:t>
            </a:r>
            <a:r>
              <a:rPr lang="en-US" altLang="ja-JP" dirty="0"/>
              <a:t>Version</a:t>
            </a:r>
            <a:r>
              <a:rPr lang="ja-JP" altLang="en-US" dirty="0"/>
              <a:t> </a:t>
            </a:r>
            <a:r>
              <a:rPr lang="en-US" altLang="ja-JP" dirty="0"/>
              <a:t>Control</a:t>
            </a:r>
            <a:r>
              <a:rPr lang="ja-JP" altLang="en-US" dirty="0"/>
              <a:t>　</a:t>
            </a:r>
            <a:r>
              <a:rPr lang="en-US" altLang="ja-JP" dirty="0"/>
              <a:t>System</a:t>
            </a:r>
            <a:r>
              <a:rPr lang="ja-JP" altLang="en-US" dirty="0"/>
              <a:t>）と呼ばれる</a:t>
            </a:r>
            <a:r>
              <a:rPr lang="ja-JP" altLang="en-US" dirty="0" smtClean="0"/>
              <a:t>ソフトウェア</a:t>
            </a:r>
            <a:endParaRPr lang="en-US" altLang="ja-JP" dirty="0" smtClean="0"/>
          </a:p>
          <a:p>
            <a:r>
              <a:rPr lang="ja-JP" altLang="en-US" dirty="0" smtClean="0"/>
              <a:t>バージョン管理</a:t>
            </a:r>
            <a:r>
              <a:rPr lang="ja-JP" altLang="en-US" dirty="0"/>
              <a:t>システム</a:t>
            </a:r>
            <a:r>
              <a:rPr lang="ja-JP" altLang="en-US" dirty="0" smtClean="0"/>
              <a:t>には分散型と集中型の</a:t>
            </a:r>
            <a:r>
              <a:rPr lang="en-US" altLang="ja-JP" dirty="0" smtClean="0"/>
              <a:t>2</a:t>
            </a:r>
            <a:r>
              <a:rPr lang="ja-JP" altLang="en-US" dirty="0" smtClean="0"/>
              <a:t>種類がある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16524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データの記録、ファイルの変更履歴の保存、管理を行う、バージョン管理システム（</a:t>
            </a:r>
            <a:r>
              <a:rPr kumimoji="1" lang="en-US" altLang="ja-JP" dirty="0" smtClean="0"/>
              <a:t>VCS</a:t>
            </a:r>
            <a:r>
              <a:rPr kumimoji="1" lang="ja-JP" altLang="en-US" dirty="0" smtClean="0"/>
              <a:t>：</a:t>
            </a:r>
            <a:r>
              <a:rPr kumimoji="1" lang="en-US" altLang="ja-JP" dirty="0" smtClean="0"/>
              <a:t>Version</a:t>
            </a:r>
            <a:r>
              <a:rPr kumimoji="1" lang="ja-JP" altLang="en-US" dirty="0" smtClean="0"/>
              <a:t> </a:t>
            </a:r>
            <a:r>
              <a:rPr kumimoji="1" lang="en-US" altLang="ja-JP" dirty="0" smtClean="0"/>
              <a:t>Control</a:t>
            </a:r>
            <a:r>
              <a:rPr kumimoji="1" lang="ja-JP" altLang="en-US" dirty="0" smtClean="0"/>
              <a:t>　</a:t>
            </a:r>
            <a:r>
              <a:rPr kumimoji="1" lang="en-US" altLang="ja-JP" dirty="0" smtClean="0"/>
              <a:t>System</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は分散型バージョン管理システムに分類される</a:t>
            </a:r>
            <a:endParaRPr lang="en-US" altLang="ja-JP" dirty="0" smtClean="0"/>
          </a:p>
          <a:p>
            <a:pPr marL="0" indent="0">
              <a:buNone/>
            </a:pPr>
            <a:r>
              <a:rPr lang="ja-JP" altLang="en-US" dirty="0" smtClean="0"/>
              <a:t>＜</a:t>
            </a:r>
            <a:r>
              <a:rPr lang="en-US" altLang="ja-JP" dirty="0" err="1" smtClean="0"/>
              <a:t>Git</a:t>
            </a:r>
            <a:r>
              <a:rPr lang="ja-JP" altLang="en-US" dirty="0" smtClean="0"/>
              <a:t>の利点＞</a:t>
            </a:r>
            <a:endParaRPr lang="en-US" altLang="ja-JP" dirty="0" smtClean="0"/>
          </a:p>
          <a:p>
            <a:r>
              <a:rPr lang="ja-JP" altLang="en-US" dirty="0" smtClean="0"/>
              <a:t>リモートリポジトリからローカルリポジトリへデータをダウンロードすることで、サーバーに接続されていない状態でも作業を進めることができる。</a:t>
            </a:r>
            <a:endParaRPr lang="en-US" altLang="ja-JP" dirty="0" smtClean="0"/>
          </a:p>
          <a:p>
            <a:r>
              <a:rPr lang="ja-JP" altLang="en-US" dirty="0" smtClean="0"/>
              <a:t>リモートリポジトリに不具合が生じてもすぐに復元することができる</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3080</TotalTime>
  <Words>1833</Words>
  <Application>Microsoft Office PowerPoint</Application>
  <PresentationFormat>A4 210 x 297 mm</PresentationFormat>
  <Paragraphs>130</Paragraphs>
  <Slides>19</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19</vt:i4>
      </vt:variant>
    </vt:vector>
  </HeadingPairs>
  <TitlesOfParts>
    <vt:vector size="25"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研究方法</vt:lpstr>
      <vt:lpstr>システム環境</vt:lpstr>
      <vt:lpstr>バージョン管理システム</vt:lpstr>
      <vt:lpstr>Git</vt:lpstr>
      <vt:lpstr>GitHub</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144</cp:revision>
  <cp:lastPrinted>2015-11-30T04:27:18Z</cp:lastPrinted>
  <dcterms:created xsi:type="dcterms:W3CDTF">2009-08-26T07:33:23Z</dcterms:created>
  <dcterms:modified xsi:type="dcterms:W3CDTF">2015-12-03T03:23:04Z</dcterms:modified>
</cp:coreProperties>
</file>