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smtClean="0"/>
              <a:t>、</a:t>
            </a:r>
            <a:r>
              <a:rPr lang="en-US" altLang="ja-JP"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5374</a:t>
            </a:r>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ゴミ分類検索機能の実装</a:t>
            </a:r>
            <a:endParaRPr lang="en-US" altLang="ja-JP" dirty="0" smtClean="0"/>
          </a:p>
          <a:p>
            <a:r>
              <a:rPr lang="ja-JP" altLang="en-US" dirty="0" smtClean="0"/>
              <a:t>サブドメイン割り当て</a:t>
            </a:r>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2685</TotalTime>
  <Words>1535</Words>
  <Application>Microsoft Office PowerPoint</Application>
  <PresentationFormat>A4 210 x 297 mm</PresentationFormat>
  <Paragraphs>120</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112</cp:revision>
  <cp:lastPrinted>2015-11-29T02:21:03Z</cp:lastPrinted>
  <dcterms:created xsi:type="dcterms:W3CDTF">2009-08-26T07:33:23Z</dcterms:created>
  <dcterms:modified xsi:type="dcterms:W3CDTF">2015-11-29T04:07:58Z</dcterms:modified>
</cp:coreProperties>
</file>