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1"/>
  </p:notesMasterIdLst>
  <p:handoutMasterIdLst>
    <p:handoutMasterId r:id="rId22"/>
  </p:handoutMasterIdLst>
  <p:sldIdLst>
    <p:sldId id="268" r:id="rId3"/>
    <p:sldId id="281" r:id="rId4"/>
    <p:sldId id="282" r:id="rId5"/>
    <p:sldId id="297" r:id="rId6"/>
    <p:sldId id="283" r:id="rId7"/>
    <p:sldId id="293" r:id="rId8"/>
    <p:sldId id="284" r:id="rId9"/>
    <p:sldId id="285" r:id="rId10"/>
    <p:sldId id="286" r:id="rId11"/>
    <p:sldId id="275" r:id="rId12"/>
    <p:sldId id="276" r:id="rId13"/>
    <p:sldId id="287" r:id="rId14"/>
    <p:sldId id="288" r:id="rId15"/>
    <p:sldId id="289" r:id="rId16"/>
    <p:sldId id="298" r:id="rId17"/>
    <p:sldId id="290" r:id="rId18"/>
    <p:sldId id="305" r:id="rId19"/>
    <p:sldId id="306" r:id="rId20"/>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103" d="100"/>
          <a:sy n="103" d="100"/>
        </p:scale>
        <p:origin x="1614" y="120"/>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pos="2160"/>
        <p:guide orient="horz" pos="3144"/>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2015/11/23</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2015/11/23</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eclipse</a:t>
            </a:r>
            <a:r>
              <a:rPr lang="ja-JP" altLang="en-US" smtClean="0"/>
              <a:t>の画面になります。画面中央部の赤枠部分にプログラムを書いていきます。</a:t>
            </a:r>
          </a:p>
        </p:txBody>
      </p:sp>
      <p:sp>
        <p:nvSpPr>
          <p:cNvPr id="2662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D127DC99-3520-4D4D-BE1C-199B7B8FF156}" type="slidenum">
              <a:rPr lang="ja-JP" altLang="en-US"/>
              <a:pPr/>
              <a:t>12</a:t>
            </a:fld>
            <a:endParaRPr lang="ja-JP" altLang="en-US"/>
          </a:p>
        </p:txBody>
      </p:sp>
    </p:spTree>
    <p:extLst>
      <p:ext uri="{BB962C8B-B14F-4D97-AF65-F5344CB8AC3E}">
        <p14:creationId xmlns:p14="http://schemas.microsoft.com/office/powerpoint/2010/main" val="2590567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GitHub</a:t>
            </a:r>
            <a:r>
              <a:rPr lang="ja-JP" altLang="en-US" smtClean="0"/>
              <a:t>の編集画面になります。</a:t>
            </a:r>
            <a:r>
              <a:rPr lang="en-US" altLang="ja-JP" smtClean="0"/>
              <a:t>Eclipse</a:t>
            </a:r>
            <a:r>
              <a:rPr lang="ja-JP" altLang="en-US" smtClean="0"/>
              <a:t>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13</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14</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15</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16</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参考文献は以下の通りです。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smtClean="0">
                <a:latin typeface="+mn-ea"/>
              </a:rPr>
              <a:t>そして、ゴミの品目から、燃えるゴミ、燃えないゴミなどといった、ゴミの分別区分を調べる機能を追加して利用者の便宜を図りました。</a:t>
            </a:r>
            <a:endParaRPr lang="en-US" altLang="ja-JP" sz="1300" kern="10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ここでは「浅野」という地域を選択します。なお、自治体によって住所と地域が異なる場合があります。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すると「浅野」という地域の分別区分が最も捨てる日が近い順番に表示されます。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続いてゴミの分別区分をタップまたはクリックすると、捨てることが出来るごみの一覧が表示されます。</a:t>
            </a:r>
            <a:endParaRPr lang="en-US" altLang="ja-JP" smtClean="0"/>
          </a:p>
          <a:p>
            <a:r>
              <a:rPr lang="ja-JP" altLang="en-US"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の学習をしました。また。アプリケーションの改良を反映させるために</a:t>
            </a:r>
            <a:r>
              <a:rPr lang="en-US" altLang="ja-JP" dirty="0" smtClean="0"/>
              <a:t>GitHub</a:t>
            </a:r>
            <a:r>
              <a:rPr lang="ja-JP" altLang="en-US" smtClean="0"/>
              <a:t>の登録を</a:t>
            </a:r>
            <a:r>
              <a:rPr lang="ja-JP" altLang="en-US" dirty="0" smtClean="0"/>
              <a:t>行いました。そして、アプリケーションのソースコードの実装を行いました。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システム環境です。今回必要な開発言語は</a:t>
            </a:r>
            <a:r>
              <a:rPr lang="en-US" altLang="ja-JP" smtClean="0"/>
              <a:t>JavaScript</a:t>
            </a:r>
            <a:r>
              <a:rPr lang="ja-JP" altLang="en-US" smtClean="0"/>
              <a:t>とｊ</a:t>
            </a:r>
            <a:r>
              <a:rPr lang="en-US" altLang="ja-JP" smtClean="0"/>
              <a:t>Qury</a:t>
            </a:r>
            <a:r>
              <a:rPr lang="ja-JP" altLang="en-US" smtClean="0"/>
              <a:t>、開発環境は</a:t>
            </a:r>
            <a:r>
              <a:rPr lang="en-US" altLang="ja-JP" smtClean="0"/>
              <a:t>WIndows7</a:t>
            </a:r>
            <a:r>
              <a:rPr lang="ja-JP" altLang="en-US" smtClean="0"/>
              <a:t>、</a:t>
            </a:r>
            <a:r>
              <a:rPr lang="en-US" altLang="ja-JP" smtClean="0"/>
              <a:t>eclipse</a:t>
            </a:r>
            <a:r>
              <a:rPr lang="ja-JP" altLang="en-US" smtClean="0"/>
              <a:t>、</a:t>
            </a:r>
            <a:r>
              <a:rPr lang="en-US" altLang="ja-JP" smtClean="0"/>
              <a:t>Gi</a:t>
            </a:r>
            <a:r>
              <a:rPr lang="ja-JP" altLang="en-US" smtClean="0"/>
              <a:t>ｔ</a:t>
            </a:r>
            <a:r>
              <a:rPr lang="en-US" altLang="ja-JP" smtClean="0"/>
              <a:t>Hub</a:t>
            </a:r>
            <a:r>
              <a:rPr lang="ja-JP" altLang="en-US" smtClean="0"/>
              <a:t>を使用しました。</a:t>
            </a:r>
            <a:endParaRPr lang="en-US" altLang="ja-JP" smtClean="0"/>
          </a:p>
          <a:p>
            <a:r>
              <a:rPr lang="en-US" altLang="ja-JP" smtClean="0"/>
              <a:t>JavaScript</a:t>
            </a:r>
            <a:r>
              <a:rPr lang="ja-JP" altLang="en-US" smtClean="0"/>
              <a:t>はブラウザに実装されているプログラミング言語です。なお、「</a:t>
            </a:r>
            <a:r>
              <a:rPr lang="en-US" altLang="ja-JP" smtClean="0"/>
              <a:t>Java</a:t>
            </a:r>
            <a:r>
              <a:rPr lang="ja-JP" altLang="en-US" smtClean="0"/>
              <a:t>」という言語もありますが、</a:t>
            </a:r>
            <a:r>
              <a:rPr lang="en-US" altLang="ja-JP" smtClean="0"/>
              <a:t>JavaScript</a:t>
            </a:r>
            <a:r>
              <a:rPr lang="ja-JP" altLang="en-US" smtClean="0"/>
              <a:t>と</a:t>
            </a:r>
            <a:r>
              <a:rPr lang="en-US" altLang="ja-JP" smtClean="0"/>
              <a:t>Java</a:t>
            </a:r>
            <a:r>
              <a:rPr lang="ja-JP" altLang="en-US" smtClean="0"/>
              <a:t>は全く別のプログラミング言語になります。</a:t>
            </a:r>
            <a:endParaRPr lang="en-US" altLang="ja-JP" smtClean="0"/>
          </a:p>
          <a:p>
            <a:r>
              <a:rPr lang="en-US" altLang="ja-JP" smtClean="0"/>
              <a:t>jQuery</a:t>
            </a:r>
            <a:r>
              <a:rPr lang="ja-JP" altLang="en-US" smtClean="0"/>
              <a:t>は、</a:t>
            </a:r>
            <a:r>
              <a:rPr lang="en-US" altLang="ja-JP" smtClean="0"/>
              <a:t>JavaScript</a:t>
            </a:r>
            <a:r>
              <a:rPr lang="ja-JP" altLang="en-US" smtClean="0"/>
              <a:t>を便利に扱うためのライブラリです。複雑なコードを</a:t>
            </a:r>
            <a:r>
              <a:rPr lang="en-US" altLang="ja-JP" smtClean="0"/>
              <a:t>JavaScript</a:t>
            </a:r>
            <a:r>
              <a:rPr lang="ja-JP" altLang="en-US" smtClean="0"/>
              <a:t>で書こうとすると、コード量が多くなってしまいますが、</a:t>
            </a:r>
            <a:r>
              <a:rPr lang="en-US" altLang="ja-JP" smtClean="0"/>
              <a:t>jQuery</a:t>
            </a:r>
            <a:r>
              <a:rPr lang="ja-JP" altLang="en-US" smtClean="0"/>
              <a:t>を使うと簡潔に書くことが出来ます。</a:t>
            </a:r>
            <a:endParaRPr lang="en-US" altLang="ja-JP" smtClean="0"/>
          </a:p>
          <a:p>
            <a:r>
              <a:rPr lang="en-US" altLang="ja-JP" smtClean="0"/>
              <a:t>Eclipse</a:t>
            </a:r>
            <a:r>
              <a:rPr lang="ja-JP" altLang="en-US" smtClean="0"/>
              <a:t>は統合開発環境の</a:t>
            </a:r>
            <a:r>
              <a:rPr lang="en-US" altLang="ja-JP" smtClean="0"/>
              <a:t>1</a:t>
            </a:r>
            <a:r>
              <a:rPr lang="ja-JP" altLang="en-US" smtClean="0"/>
              <a:t>つで、</a:t>
            </a:r>
            <a:r>
              <a:rPr lang="en-US" altLang="ja-JP" smtClean="0"/>
              <a:t>JavaScript</a:t>
            </a:r>
            <a:r>
              <a:rPr lang="ja-JP" altLang="en-US" smtClean="0"/>
              <a:t>に限らず、さまざまな言語に対応しています。</a:t>
            </a:r>
            <a:endParaRPr lang="en-US" altLang="ja-JP" smtClean="0"/>
          </a:p>
          <a:p>
            <a:r>
              <a:rPr lang="en-US" altLang="ja-JP" smtClean="0"/>
              <a:t>GitHub</a:t>
            </a:r>
            <a:r>
              <a:rPr lang="ja-JP" altLang="en-US" smtClean="0"/>
              <a:t>は、</a:t>
            </a:r>
            <a:r>
              <a:rPr lang="en-US" altLang="ja-JP" smtClean="0"/>
              <a:t>2008</a:t>
            </a:r>
            <a:r>
              <a:rPr lang="ja-JP" altLang="en-US" smtClean="0"/>
              <a:t>年に</a:t>
            </a:r>
            <a:r>
              <a:rPr lang="en-US" altLang="ja-JP" smtClean="0"/>
              <a:t>Tom Perston-Werner</a:t>
            </a:r>
            <a:r>
              <a:rPr lang="ja-JP" altLang="en-US" smtClean="0"/>
              <a:t>（トム・プレストン・ワーナー）らによって公開されました。バージョン管理システムである</a:t>
            </a:r>
            <a:r>
              <a:rPr lang="en-US" altLang="ja-JP" smtClean="0"/>
              <a:t>Git</a:t>
            </a:r>
            <a:r>
              <a:rPr lang="ja-JP" altLang="en-US" smtClean="0"/>
              <a:t>のホスティングサービスとして開発した</a:t>
            </a:r>
            <a:r>
              <a:rPr lang="en-US" altLang="ja-JP" smtClean="0"/>
              <a:t>GitHub</a:t>
            </a:r>
            <a:r>
              <a:rPr lang="ja-JP" altLang="en-US" smtClean="0"/>
              <a:t>は、</a:t>
            </a:r>
            <a:r>
              <a:rPr lang="en-US" altLang="ja-JP" smtClean="0"/>
              <a:t>Web</a:t>
            </a:r>
            <a:r>
              <a:rPr lang="ja-JP" altLang="en-US" smtClean="0"/>
              <a:t>サイトとして作られているため、コマンドラインが苦手な開発者でも簡単に利用することが出来ます。</a:t>
            </a:r>
            <a:endParaRPr lang="en-US" altLang="ja-JP" smtClean="0"/>
          </a:p>
          <a:p>
            <a:endParaRPr lang="ja-JP" altLang="en-US"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1"/>
          <p:cNvSpPr>
            <a:spLocks noGrp="1"/>
          </p:cNvSpPr>
          <p:nvPr>
            <p:ph type="title"/>
          </p:nvPr>
        </p:nvSpPr>
        <p:spPr/>
        <p:txBody>
          <a:bodyPr/>
          <a:lstStyle/>
          <a:p>
            <a:r>
              <a:rPr lang="en-US" altLang="ja-JP" smtClean="0"/>
              <a:t>eclipse</a:t>
            </a:r>
            <a:r>
              <a:rPr lang="ja-JP" altLang="en-US" smtClean="0"/>
              <a:t>　画面</a:t>
            </a:r>
          </a:p>
        </p:txBody>
      </p:sp>
      <p:pic>
        <p:nvPicPr>
          <p:cNvPr id="25603"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3" name="正方形/長方形 2"/>
          <p:cNvSpPr/>
          <p:nvPr/>
        </p:nvSpPr>
        <p:spPr>
          <a:xfrm>
            <a:off x="2470150" y="2060575"/>
            <a:ext cx="6773863" cy="37449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の機能にさらに位置情報を取得する機能を追加し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a:t>
            </a:r>
            <a:r>
              <a:rPr lang="ja-JP" altLang="en-US" dirty="0" smtClean="0"/>
              <a:t>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a:t>
            </a:r>
            <a:r>
              <a:rPr lang="ja-JP" altLang="en-US" dirty="0" smtClean="0"/>
              <a:t>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a:p>
            <a:r>
              <a:rPr lang="ja-JP" altLang="en-US" dirty="0" smtClean="0"/>
              <a:t>ゴミ品目検索</a:t>
            </a:r>
            <a:endParaRPr lang="en-US" altLang="ja-JP" dirty="0" smtClean="0"/>
          </a:p>
          <a:p>
            <a:pPr lvl="1"/>
            <a:r>
              <a:rPr lang="ja-JP" altLang="en-US" dirty="0">
                <a:solidFill>
                  <a:srgbClr val="0070C0"/>
                </a:solidFill>
              </a:rPr>
              <a:t>ゴミ</a:t>
            </a:r>
            <a:r>
              <a:rPr lang="ja-JP" altLang="en-US" dirty="0" smtClean="0">
                <a:solidFill>
                  <a:srgbClr val="0070C0"/>
                </a:solidFill>
              </a:rPr>
              <a:t>の種類検索（表形式）</a:t>
            </a:r>
            <a:endParaRPr lang="en-US" altLang="ja-JP" dirty="0" smtClean="0">
              <a:solidFill>
                <a:srgbClr val="0070C0"/>
              </a:solidFill>
            </a:endParaRPr>
          </a:p>
          <a:p>
            <a:pPr marL="457200" lvl="1" indent="0">
              <a:buNone/>
            </a:pPr>
            <a:endParaRPr lang="en-US" altLang="ja-JP" dirty="0" smtClean="0"/>
          </a:p>
          <a:p>
            <a:pPr lvl="1"/>
            <a:endParaRPr lang="ja-JP"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3" name="正方形/長方形 2"/>
          <p:cNvSpPr/>
          <p:nvPr/>
        </p:nvSpPr>
        <p:spPr>
          <a:xfrm>
            <a:off x="1208584" y="1679164"/>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①タップ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sp>
        <p:nvSpPr>
          <p:cNvPr id="9" name="正方形/長方形 8"/>
          <p:cNvSpPr/>
          <p:nvPr/>
        </p:nvSpPr>
        <p:spPr>
          <a:xfrm>
            <a:off x="1208584" y="4866891"/>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②地域を選択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stCxn id="3" idx="3"/>
            <a:endCxn id="12292" idx="1"/>
          </p:cNvCxnSpPr>
          <p:nvPr/>
        </p:nvCxnSpPr>
        <p:spPr>
          <a:xfrm>
            <a:off x="4261459" y="2039117"/>
            <a:ext cx="1745814" cy="165921"/>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a:stCxn id="9" idx="3"/>
          </p:cNvCxnSpPr>
          <p:nvPr/>
        </p:nvCxnSpPr>
        <p:spPr>
          <a:xfrm>
            <a:off x="4261459" y="5226844"/>
            <a:ext cx="1830745" cy="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ja-JP" altLang="en-US" dirty="0" smtClean="0"/>
              <a:t>データの収集</a:t>
            </a:r>
            <a:endParaRPr lang="en-US" altLang="ja-JP" smtClean="0"/>
          </a:p>
          <a:p>
            <a:r>
              <a:rPr lang="en-US" altLang="ja-JP" smtClean="0"/>
              <a:t>Google </a:t>
            </a:r>
            <a:r>
              <a:rPr lang="en-US" altLang="ja-JP" dirty="0" smtClean="0"/>
              <a:t>Maps API</a:t>
            </a:r>
            <a:r>
              <a:rPr lang="ja-JP" altLang="en-US" dirty="0" smtClean="0"/>
              <a:t>の学習</a:t>
            </a:r>
            <a:endParaRPr lang="en-US" altLang="ja-JP" dirty="0" smtClean="0"/>
          </a:p>
          <a:p>
            <a:r>
              <a:rPr lang="en-US" altLang="ja-JP" dirty="0" smtClean="0"/>
              <a:t>GitHub</a:t>
            </a:r>
            <a:r>
              <a:rPr lang="ja-JP" altLang="en-US" dirty="0" smtClean="0"/>
              <a:t>アカウントの登録</a:t>
            </a:r>
            <a:endParaRPr lang="en-US" altLang="ja-JP" dirty="0" smtClean="0"/>
          </a:p>
          <a:p>
            <a:pPr lvl="1"/>
            <a:r>
              <a:rPr lang="ja-JP" altLang="en-US" dirty="0"/>
              <a:t>リポジトリの作成</a:t>
            </a:r>
            <a:endParaRPr lang="en-US" altLang="ja-JP" dirty="0" smtClean="0"/>
          </a:p>
          <a:p>
            <a:r>
              <a:rPr lang="ja-JP" altLang="en-US" dirty="0" smtClean="0"/>
              <a:t>アプリケーションの作成</a:t>
            </a:r>
            <a:endParaRPr lang="en-US" altLang="ja-JP" dirty="0" smtClean="0"/>
          </a:p>
          <a:p>
            <a:r>
              <a:rPr lang="ja-JP" altLang="en-US" dirty="0" smtClean="0"/>
              <a:t>アプリケーションの実装</a:t>
            </a:r>
            <a:endParaRPr lang="en-US" altLang="ja-JP" dirty="0" smtClean="0"/>
          </a:p>
          <a:p>
            <a:endParaRPr lang="en-US" altLang="ja-JP" dirty="0" smtClean="0"/>
          </a:p>
          <a:p>
            <a:endParaRPr lang="en-US" altLang="ja-JP" dirty="0" smtClean="0"/>
          </a:p>
          <a:p>
            <a:endParaRPr lang="ja-JP"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endParaRPr lang="en-US" altLang="ja-JP" dirty="0"/>
          </a:p>
          <a:p>
            <a:pPr>
              <a:defRPr/>
            </a:pPr>
            <a:r>
              <a:rPr lang="en-US" altLang="ja-JP" dirty="0" smtClean="0"/>
              <a:t>eclipse</a:t>
            </a:r>
            <a:r>
              <a:rPr lang="ja-JP" altLang="en-US" dirty="0" smtClean="0"/>
              <a:t>（</a:t>
            </a:r>
            <a:r>
              <a:rPr lang="en-US" altLang="ja-JP" dirty="0" smtClean="0"/>
              <a:t>IDE</a:t>
            </a:r>
            <a:r>
              <a:rPr lang="ja-JP" altLang="en-US" dirty="0" smtClean="0"/>
              <a:t>：統合開発環境）</a:t>
            </a:r>
            <a:endParaRPr lang="en-US" altLang="ja-JP" dirty="0" smtClean="0"/>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2491</TotalTime>
  <Words>1607</Words>
  <Application>Microsoft Office PowerPoint</Application>
  <PresentationFormat>A4 210 x 297 mm</PresentationFormat>
  <Paragraphs>130</Paragraphs>
  <Slides>18</Slides>
  <Notes>18</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18</vt:i4>
      </vt:variant>
    </vt:vector>
  </HeadingPairs>
  <TitlesOfParts>
    <vt:vector size="24"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eclipse　画面</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104</cp:revision>
  <cp:lastPrinted>2015-11-21T15:12:21Z</cp:lastPrinted>
  <dcterms:created xsi:type="dcterms:W3CDTF">2009-08-26T07:33:23Z</dcterms:created>
  <dcterms:modified xsi:type="dcterms:W3CDTF">2015-11-23T05:43:48Z</dcterms:modified>
</cp:coreProperties>
</file>