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handoutMasterIdLst>
    <p:handoutMasterId r:id="rId23"/>
  </p:handoutMasterIdLst>
  <p:sldIdLst>
    <p:sldId id="268" r:id="rId3"/>
    <p:sldId id="281" r:id="rId4"/>
    <p:sldId id="282" r:id="rId5"/>
    <p:sldId id="285" r:id="rId6"/>
    <p:sldId id="286" r:id="rId7"/>
    <p:sldId id="310" r:id="rId8"/>
    <p:sldId id="309" r:id="rId9"/>
    <p:sldId id="307" r:id="rId10"/>
    <p:sldId id="297" r:id="rId11"/>
    <p:sldId id="283" r:id="rId12"/>
    <p:sldId id="293" r:id="rId13"/>
    <p:sldId id="284" r:id="rId14"/>
    <p:sldId id="275" r:id="rId15"/>
    <p:sldId id="288" r:id="rId16"/>
    <p:sldId id="289" r:id="rId17"/>
    <p:sldId id="298" r:id="rId18"/>
    <p:sldId id="290" r:id="rId19"/>
    <p:sldId id="305" r:id="rId20"/>
    <p:sldId id="306" r:id="rId21"/>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669" autoAdjust="0"/>
  </p:normalViewPr>
  <p:slideViewPr>
    <p:cSldViewPr snapToObjects="1">
      <p:cViewPr varScale="1">
        <p:scale>
          <a:sx n="73" d="100"/>
          <a:sy n="73" d="100"/>
        </p:scale>
        <p:origin x="90" y="720"/>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68"/>
        <p:guide pos="2147"/>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2015/12/2</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2015/12/2</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13</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14</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15</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16</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17</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18</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a:latin typeface="+mn-ea"/>
              </a:rPr>
              <a:t>5374</a:t>
            </a:r>
            <a:r>
              <a:rPr lang="ja-JP" altLang="en-US" sz="1300" kern="100">
                <a:latin typeface="+mn-ea"/>
              </a:rPr>
              <a:t>と</a:t>
            </a:r>
            <a:r>
              <a:rPr lang="ja-JP" altLang="en-US" sz="1300" kern="100" dirty="0">
                <a:latin typeface="+mn-ea"/>
              </a:rPr>
              <a:t>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a:latin typeface="+mn-ea"/>
              </a:rPr>
              <a:t>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スマートフォンやパソコンなどのブラウザから端末を問わずに使用することができるため、誰でも簡単に使いやすくなっています。また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a:t>
            </a:r>
            <a:r>
              <a:rPr lang="ja-JP" altLang="en-US" dirty="0" smtClean="0"/>
              <a:t>の開発に</a:t>
            </a:r>
            <a:r>
              <a:rPr lang="ja-JP" altLang="en-US" dirty="0" smtClean="0"/>
              <a:t>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の学習をしました。また。アプリケーションの記録が残るように</a:t>
            </a:r>
            <a:r>
              <a:rPr lang="en-US" altLang="ja-JP" dirty="0" smtClean="0"/>
              <a:t>GitHub</a:t>
            </a:r>
            <a:r>
              <a:rPr lang="ja-JP" altLang="en-US" dirty="0" smtClean="0"/>
              <a:t>の登録を行いました。そして、アプリケーションのソースコードの実装を行いました。実装をしたソースコードはゴミの分別区分を調べるゴミ分類検索機能の実装を行いました。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4</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ツールを提供するサービスです。</a:t>
            </a:r>
            <a:r>
              <a:rPr lang="en-US" altLang="ja-JP" dirty="0" smtClean="0"/>
              <a:t>GitHub</a:t>
            </a:r>
            <a:r>
              <a:rPr lang="ja-JP" altLang="en-US" dirty="0" smtClean="0"/>
              <a:t>を使う利点としては３つあり、</a:t>
            </a:r>
            <a:r>
              <a:rPr lang="en-US" altLang="ja-JP" dirty="0" smtClean="0"/>
              <a:t>1</a:t>
            </a:r>
            <a:r>
              <a:rPr lang="ja-JP" altLang="en-US" dirty="0" err="1" smtClean="0"/>
              <a:t>つは</a:t>
            </a:r>
            <a:r>
              <a:rPr lang="ja-JP" altLang="en-US" dirty="0" smtClean="0"/>
              <a:t>外部サービスであるため、サーバーを立てる必要がないこと、</a:t>
            </a:r>
            <a:r>
              <a:rPr lang="en-US" altLang="ja-JP" dirty="0" smtClean="0"/>
              <a:t>2</a:t>
            </a:r>
            <a:r>
              <a:rPr lang="ja-JP" altLang="en-US" dirty="0" smtClean="0"/>
              <a:t>つ目に基本的な操作は無料で使えるということ、最後にソースコードの修正や提案などを気軽に送って取り入れてもらう、プルリクエスト機能があります。そのため、多くの開発者に利用されています。</a:t>
            </a:r>
            <a:endParaRPr lang="en-US" altLang="ja-JP" dirty="0" smtClean="0"/>
          </a:p>
          <a:p>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5</a:t>
            </a:fld>
            <a:endParaRPr lang="ja-JP" altLang="en-US"/>
          </a:p>
        </p:txBody>
      </p:sp>
    </p:spTree>
    <p:extLst>
      <p:ext uri="{BB962C8B-B14F-4D97-AF65-F5344CB8AC3E}">
        <p14:creationId xmlns:p14="http://schemas.microsoft.com/office/powerpoint/2010/main" val="340117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9</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10</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11</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12</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2015/12/2</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2015/12/2</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2015/12/2</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2015/12/2</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2015/12/2</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2015/12/2</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2015/12/2</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2015/12/2</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2015/12/2</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2015/12/2</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2" y="2798973"/>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9" y="1860331"/>
            <a:ext cx="1871327" cy="1001668"/>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9" y="3741161"/>
            <a:ext cx="1745814" cy="1485683"/>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バージョン管理システム</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データの記録、ファイルの変更履歴の保存、管理を行う、バージョン管理システム（</a:t>
            </a:r>
            <a:r>
              <a:rPr lang="en-US" altLang="ja-JP" dirty="0"/>
              <a:t>VCS</a:t>
            </a:r>
            <a:r>
              <a:rPr lang="ja-JP" altLang="en-US" dirty="0"/>
              <a:t>：</a:t>
            </a:r>
            <a:r>
              <a:rPr lang="en-US" altLang="ja-JP" dirty="0"/>
              <a:t>Version</a:t>
            </a:r>
            <a:r>
              <a:rPr lang="ja-JP" altLang="en-US" dirty="0"/>
              <a:t> </a:t>
            </a:r>
            <a:r>
              <a:rPr lang="en-US" altLang="ja-JP" dirty="0"/>
              <a:t>Control</a:t>
            </a:r>
            <a:r>
              <a:rPr lang="ja-JP" altLang="en-US" dirty="0"/>
              <a:t>　</a:t>
            </a:r>
            <a:r>
              <a:rPr lang="en-US" altLang="ja-JP" dirty="0"/>
              <a:t>System</a:t>
            </a:r>
            <a:r>
              <a:rPr lang="ja-JP" altLang="en-US" dirty="0"/>
              <a:t>）と呼ばれる</a:t>
            </a:r>
            <a:r>
              <a:rPr lang="ja-JP" altLang="en-US" dirty="0" smtClean="0"/>
              <a:t>ソフトウェア</a:t>
            </a:r>
            <a:endParaRPr lang="en-US" altLang="ja-JP" dirty="0" smtClean="0"/>
          </a:p>
          <a:p>
            <a:r>
              <a:rPr lang="ja-JP" altLang="en-US" dirty="0" smtClean="0"/>
              <a:t>バージョン管理</a:t>
            </a:r>
            <a:r>
              <a:rPr lang="ja-JP" altLang="en-US" dirty="0"/>
              <a:t>システム</a:t>
            </a:r>
            <a:r>
              <a:rPr lang="ja-JP" altLang="en-US" dirty="0" smtClean="0"/>
              <a:t>には分散型と集中型の</a:t>
            </a:r>
            <a:r>
              <a:rPr lang="en-US" altLang="ja-JP" dirty="0" smtClean="0"/>
              <a:t>2</a:t>
            </a:r>
            <a:r>
              <a:rPr lang="ja-JP" altLang="en-US" dirty="0" smtClean="0"/>
              <a:t>種類がある</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116524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r>
              <a:rPr kumimoji="1" lang="ja-JP" altLang="en-US" dirty="0" smtClean="0"/>
              <a:t>データの記録、ファイルの変更履歴の保存、管理を行う、バージョン管理システム（</a:t>
            </a:r>
            <a:r>
              <a:rPr kumimoji="1" lang="en-US" altLang="ja-JP" dirty="0" smtClean="0"/>
              <a:t>VCS</a:t>
            </a:r>
            <a:r>
              <a:rPr kumimoji="1" lang="ja-JP" altLang="en-US" dirty="0" smtClean="0"/>
              <a:t>：</a:t>
            </a:r>
            <a:r>
              <a:rPr kumimoji="1" lang="en-US" altLang="ja-JP" dirty="0" smtClean="0"/>
              <a:t>Version</a:t>
            </a:r>
            <a:r>
              <a:rPr kumimoji="1" lang="ja-JP" altLang="en-US" dirty="0" smtClean="0"/>
              <a:t> </a:t>
            </a:r>
            <a:r>
              <a:rPr kumimoji="1" lang="en-US" altLang="ja-JP" dirty="0" smtClean="0"/>
              <a:t>Control</a:t>
            </a:r>
            <a:r>
              <a:rPr kumimoji="1" lang="ja-JP" altLang="en-US" dirty="0" smtClean="0"/>
              <a:t>　</a:t>
            </a:r>
            <a:r>
              <a:rPr kumimoji="1" lang="en-US" altLang="ja-JP" dirty="0" smtClean="0"/>
              <a:t>System</a:t>
            </a:r>
            <a:r>
              <a:rPr kumimoji="1" lang="ja-JP" altLang="en-US" dirty="0" smtClean="0"/>
              <a:t>）と呼ばれるソフトウェア</a:t>
            </a:r>
            <a:endParaRPr kumimoji="1" lang="en-US" altLang="ja-JP" dirty="0" smtClean="0"/>
          </a:p>
          <a:p>
            <a:r>
              <a:rPr lang="en-US" altLang="ja-JP" dirty="0" err="1" smtClean="0"/>
              <a:t>Git</a:t>
            </a:r>
            <a:r>
              <a:rPr lang="ja-JP" altLang="en-US" dirty="0" smtClean="0"/>
              <a:t>は分散型バージョン管理システムに分類される</a:t>
            </a:r>
            <a:endParaRPr lang="en-US" altLang="ja-JP" dirty="0" smtClean="0"/>
          </a:p>
          <a:p>
            <a:pPr marL="0" indent="0">
              <a:buNone/>
            </a:pPr>
            <a:r>
              <a:rPr lang="ja-JP" altLang="en-US" dirty="0" smtClean="0"/>
              <a:t>＜</a:t>
            </a:r>
            <a:r>
              <a:rPr lang="en-US" altLang="ja-JP" dirty="0" err="1" smtClean="0"/>
              <a:t>Git</a:t>
            </a:r>
            <a:r>
              <a:rPr lang="ja-JP" altLang="en-US" dirty="0" smtClean="0"/>
              <a:t>の利点＞</a:t>
            </a:r>
            <a:endParaRPr lang="en-US" altLang="ja-JP" dirty="0" smtClean="0"/>
          </a:p>
          <a:p>
            <a:r>
              <a:rPr lang="ja-JP" altLang="en-US" dirty="0" smtClean="0"/>
              <a:t>リモートリポジトリからローカルリポジトリへデータをダウンロードすることで、サーバーに接続されていない状態でも作業を進めることができる。</a:t>
            </a:r>
            <a:endParaRPr lang="en-US" altLang="ja-JP" dirty="0" smtClean="0"/>
          </a:p>
          <a:p>
            <a:r>
              <a:rPr lang="ja-JP" altLang="en-US" dirty="0" smtClean="0"/>
              <a:t>リモートリポジトリに不具合が生じてもすぐに復元することができる</a:t>
            </a:r>
            <a:endParaRPr lang="en-US" altLang="ja-JP" dirty="0" smtClean="0"/>
          </a:p>
          <a:p>
            <a:endParaRPr lang="en-US" altLang="ja-JP" dirty="0" smtClean="0"/>
          </a:p>
          <a:p>
            <a:endParaRPr kumimoji="1" lang="en-US" altLang="ja-JP" dirty="0" smtClean="0"/>
          </a:p>
        </p:txBody>
      </p:sp>
    </p:spTree>
    <p:extLst>
      <p:ext uri="{BB962C8B-B14F-4D97-AF65-F5344CB8AC3E}">
        <p14:creationId xmlns:p14="http://schemas.microsoft.com/office/powerpoint/2010/main" val="412302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sng" dirty="0" smtClean="0">
                <a:uFill>
                  <a:solidFill>
                    <a:srgbClr val="FF0000"/>
                  </a:solidFill>
                </a:uFill>
              </a:rPr>
              <a:t>サーバーを立てる必要がない</a:t>
            </a:r>
            <a:endParaRPr kumimoji="1" lang="en-US" altLang="ja-JP" u="sng"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sng" dirty="0" smtClean="0">
                <a:uFill>
                  <a:solidFill>
                    <a:srgbClr val="FF0000"/>
                  </a:solidFill>
                </a:uFill>
              </a:rPr>
              <a:t>無料で使える</a:t>
            </a:r>
            <a:endParaRPr lang="en-US" altLang="ja-JP" u="sng" dirty="0" smtClean="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sng" dirty="0" smtClean="0">
                <a:uFill>
                  <a:solidFill>
                    <a:srgbClr val="FF0000"/>
                  </a:solidFill>
                </a:uFill>
              </a:rPr>
              <a:t>プルリクエスト機能がある</a:t>
            </a:r>
            <a:endParaRPr kumimoji="1" lang="ja-JP" altLang="en-US" u="sng" dirty="0">
              <a:uFill>
                <a:solidFill>
                  <a:srgbClr val="FF0000"/>
                </a:solidFill>
              </a:uFill>
            </a:endParaRPr>
          </a:p>
        </p:txBody>
      </p:sp>
    </p:spTree>
    <p:extLst>
      <p:ext uri="{BB962C8B-B14F-4D97-AF65-F5344CB8AC3E}">
        <p14:creationId xmlns:p14="http://schemas.microsoft.com/office/powerpoint/2010/main" val="181977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105128" y="1412776"/>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2958</TotalTime>
  <Words>1824</Words>
  <Application>Microsoft Office PowerPoint</Application>
  <PresentationFormat>A4 210 x 297 mm</PresentationFormat>
  <Paragraphs>131</Paragraphs>
  <Slides>19</Slides>
  <Notes>16</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19</vt:i4>
      </vt:variant>
    </vt:vector>
  </HeadingPairs>
  <TitlesOfParts>
    <vt:vector size="25" baseType="lpstr">
      <vt:lpstr>ＭＳ Ｐゴシック</vt:lpstr>
      <vt:lpstr>ＭＳ ゴシック</vt:lpstr>
      <vt:lpstr>Arial</vt:lpstr>
      <vt:lpstr>Calibri</vt:lpstr>
      <vt:lpstr>立正政策広報1</vt:lpstr>
      <vt:lpstr>立正政策広報2</vt:lpstr>
      <vt:lpstr>スマートフォンを用いたゴミの分別支援アプリに関する研究</vt:lpstr>
      <vt:lpstr>はじめに</vt:lpstr>
      <vt:lpstr>5374.jp</vt:lpstr>
      <vt:lpstr>研究方法</vt:lpstr>
      <vt:lpstr>システム環境</vt:lpstr>
      <vt:lpstr>バージョン管理システム</vt:lpstr>
      <vt:lpstr>Git</vt:lpstr>
      <vt:lpstr>GitHub</vt:lpstr>
      <vt:lpstr>画面遷移・システム設計</vt:lpstr>
      <vt:lpstr>操作画面１―１</vt:lpstr>
      <vt:lpstr>操作画面１―２</vt:lpstr>
      <vt:lpstr>操作画面２</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立正大学</cp:lastModifiedBy>
  <cp:revision>137</cp:revision>
  <cp:lastPrinted>2015-11-30T04:27:18Z</cp:lastPrinted>
  <dcterms:created xsi:type="dcterms:W3CDTF">2009-08-26T07:33:23Z</dcterms:created>
  <dcterms:modified xsi:type="dcterms:W3CDTF">2015-12-02T05:25:10Z</dcterms:modified>
</cp:coreProperties>
</file>