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handoutMasterIdLst>
    <p:handoutMasterId r:id="rId25"/>
  </p:handoutMasterIdLst>
  <p:sldIdLst>
    <p:sldId id="268" r:id="rId3"/>
    <p:sldId id="281" r:id="rId4"/>
    <p:sldId id="282" r:id="rId5"/>
    <p:sldId id="285" r:id="rId6"/>
    <p:sldId id="286" r:id="rId7"/>
    <p:sldId id="310" r:id="rId8"/>
    <p:sldId id="309" r:id="rId9"/>
    <p:sldId id="311" r:id="rId10"/>
    <p:sldId id="312" r:id="rId11"/>
    <p:sldId id="307" r:id="rId12"/>
    <p:sldId id="297" r:id="rId13"/>
    <p:sldId id="283" r:id="rId14"/>
    <p:sldId id="293" r:id="rId15"/>
    <p:sldId id="284" r:id="rId16"/>
    <p:sldId id="275" r:id="rId17"/>
    <p:sldId id="288" r:id="rId18"/>
    <p:sldId id="289" r:id="rId19"/>
    <p:sldId id="298" r:id="rId20"/>
    <p:sldId id="290" r:id="rId21"/>
    <p:sldId id="305" r:id="rId22"/>
    <p:sldId id="306" r:id="rId23"/>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103" d="100"/>
          <a:sy n="103" d="100"/>
        </p:scale>
        <p:origin x="1614" y="13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pos="2147"/>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2015/12/3</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2015/12/3</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13</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14</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15</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16</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17</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19</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20</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21</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の登録を行いました。そして、アプリケーションのソースコードの実装を行いました。実装をしたソースコードはゴミの分別区分を調べるゴミ分類検索機能の実装を行いました。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4</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ツールを提供するサービスです。</a:t>
            </a:r>
            <a:r>
              <a:rPr lang="en-US" altLang="ja-JP" dirty="0" smtClean="0"/>
              <a:t>GitHub</a:t>
            </a:r>
            <a:r>
              <a:rPr lang="ja-JP" altLang="en-US" dirty="0" smtClean="0"/>
              <a:t>を使う利点としては３つあり、</a:t>
            </a:r>
            <a:r>
              <a:rPr lang="en-US" altLang="ja-JP" dirty="0" smtClean="0"/>
              <a:t>1</a:t>
            </a:r>
            <a:r>
              <a:rPr lang="ja-JP" altLang="en-US" dirty="0" err="1" smtClean="0"/>
              <a:t>つは</a:t>
            </a:r>
            <a:r>
              <a:rPr lang="ja-JP" altLang="en-US" dirty="0" smtClean="0"/>
              <a:t>外部サービスであるため、サーバーを立てる必要がないこと、</a:t>
            </a:r>
            <a:r>
              <a:rPr lang="en-US" altLang="ja-JP" dirty="0" smtClean="0"/>
              <a:t>2</a:t>
            </a:r>
            <a:r>
              <a:rPr lang="ja-JP" altLang="en-US" dirty="0" smtClean="0"/>
              <a:t>つ目に基本的な操作は無料で使えるということ、最後にソースコードの修正や提案などを気軽に送って取り入れてもらう、プルリクエスト機能があります。そのため、多くの開発者に利用されています。</a:t>
            </a:r>
            <a:endParaRPr lang="en-US" altLang="ja-JP" dirty="0" smtClean="0"/>
          </a:p>
          <a:p>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5</a:t>
            </a:fld>
            <a:endParaRPr lang="ja-JP" altLang="en-US"/>
          </a:p>
        </p:txBody>
      </p:sp>
    </p:spTree>
    <p:extLst>
      <p:ext uri="{BB962C8B-B14F-4D97-AF65-F5344CB8AC3E}">
        <p14:creationId xmlns:p14="http://schemas.microsoft.com/office/powerpoint/2010/main" val="34011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とは、バージョン管理システムと呼ばれるソフトウェアの</a:t>
            </a:r>
            <a:r>
              <a:rPr kumimoji="1" lang="en-US" altLang="ja-JP" dirty="0" smtClean="0"/>
              <a:t>1</a:t>
            </a:r>
            <a:r>
              <a:rPr kumimoji="1" lang="ja-JP" altLang="en-US" dirty="0" smtClean="0"/>
              <a:t>つ（データの記録やファイルの変更履歴の保存・管理を行うこと）ですが、その中でも</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305289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213343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a:t>
            </a:r>
            <a:r>
              <a:rPr kumimoji="1" lang="en-US" altLang="ja-JP" dirty="0" smtClean="0"/>
              <a:t>d</a:t>
            </a:r>
            <a:r>
              <a:rPr kumimoji="1" lang="ja-JP" altLang="en-US" dirty="0" smtClean="0"/>
              <a:t>構成されています。プルダウンメニューで地域を選択して表示される「ゴミの種類一覧」、ゴミの種類を押下することで表示されるゴミの品目名の一覧、現在地を取得すること地域が表示される「現在地の取得</a:t>
            </a:r>
            <a:r>
              <a:rPr kumimoji="1" lang="ja-JP" altLang="en-US" smtClean="0"/>
              <a:t>機能、ゴミの品目名からゴミ</a:t>
            </a:r>
            <a:r>
              <a:rPr kumimoji="1" lang="ja-JP" altLang="en-US" dirty="0" smtClean="0"/>
              <a:t>の種類を検索する機能があります。</a:t>
            </a:r>
            <a:endParaRPr kumimoji="1" lang="en-US" altLang="ja-JP" dirty="0" smtClean="0"/>
          </a:p>
          <a:p>
            <a:r>
              <a:rPr kumimoji="1" lang="ja-JP" altLang="en-US" dirty="0" smtClean="0"/>
              <a:t>各機能の詳細説明は次のページ以降、行います。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12</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105128" y="1412776"/>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バージョン管理システム</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lang="ja-JP" altLang="en-US" dirty="0"/>
              <a:t>と呼ばれる</a:t>
            </a:r>
            <a:r>
              <a:rPr lang="ja-JP" altLang="en-US" dirty="0" smtClean="0"/>
              <a:t>ソフトウェア</a:t>
            </a:r>
            <a:endParaRPr lang="en-US" altLang="ja-JP" dirty="0" smtClean="0"/>
          </a:p>
          <a:p>
            <a:r>
              <a:rPr lang="ja-JP" altLang="en-US" dirty="0" smtClean="0"/>
              <a:t>バージョン管理</a:t>
            </a:r>
            <a:r>
              <a:rPr lang="ja-JP" altLang="en-US" dirty="0"/>
              <a:t>システム</a:t>
            </a:r>
            <a:r>
              <a:rPr lang="ja-JP" altLang="en-US" dirty="0" smtClean="0"/>
              <a:t>には分散型と集中型の</a:t>
            </a:r>
            <a:r>
              <a:rPr lang="en-US" altLang="ja-JP" dirty="0" smtClean="0"/>
              <a:t>2</a:t>
            </a:r>
            <a:r>
              <a:rPr lang="ja-JP" altLang="en-US" dirty="0" smtClean="0"/>
              <a:t>種類がある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165241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kumimoji="1" lang="ja-JP" altLang="en-US" dirty="0" smtClean="0"/>
              <a:t>と呼ばれるソフトウェア</a:t>
            </a:r>
            <a:endParaRPr kumimoji="1" lang="en-US" altLang="ja-JP" dirty="0" smtClean="0"/>
          </a:p>
          <a:p>
            <a:r>
              <a:rPr lang="en-US" altLang="ja-JP" dirty="0" err="1" smtClean="0"/>
              <a:t>Git</a:t>
            </a:r>
            <a:r>
              <a:rPr lang="ja-JP" altLang="en-US" dirty="0" smtClean="0"/>
              <a:t>は</a:t>
            </a:r>
            <a:r>
              <a:rPr lang="ja-JP" altLang="en-US" u="heavy" dirty="0">
                <a:uFill>
                  <a:solidFill>
                    <a:srgbClr val="FF0000"/>
                  </a:solidFill>
                </a:uFill>
              </a:rPr>
              <a:t>分散型バージョン管理システム</a:t>
            </a:r>
            <a:r>
              <a:rPr lang="ja-JP" altLang="en-US" dirty="0" smtClean="0"/>
              <a:t>に分類される</a:t>
            </a:r>
            <a:endParaRPr lang="en-US" altLang="ja-JP" dirty="0" smtClean="0"/>
          </a:p>
          <a:p>
            <a:pPr marL="0" indent="0">
              <a:buNone/>
            </a:pPr>
            <a:r>
              <a:rPr lang="ja-JP" altLang="en-US" dirty="0" smtClean="0"/>
              <a:t>＜</a:t>
            </a:r>
            <a:r>
              <a:rPr lang="en-US" altLang="ja-JP" dirty="0" err="1" smtClean="0"/>
              <a:t>Git</a:t>
            </a:r>
            <a:r>
              <a:rPr lang="ja-JP" altLang="en-US" dirty="0" smtClean="0"/>
              <a:t>の利点＞</a:t>
            </a:r>
            <a:endParaRPr lang="en-US" altLang="ja-JP" dirty="0" smtClean="0"/>
          </a:p>
          <a:p>
            <a:r>
              <a:rPr lang="ja-JP" altLang="en-US" dirty="0" smtClean="0"/>
              <a:t>リモートリポジトリからローカルリポジトリへデータをダウンロードすることで、サーバーに接続されていない状態でも作業を進めることができる。</a:t>
            </a:r>
            <a:endParaRPr lang="en-US" altLang="ja-JP" dirty="0" smtClean="0"/>
          </a:p>
          <a:p>
            <a:r>
              <a:rPr lang="ja-JP" altLang="en-US" dirty="0" smtClean="0"/>
              <a:t>リモートリポジトリに不具合が生じてもすぐに復元することができる</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集中型バージョン管理システム</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979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分散型バージョン管理システム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10949550"/>
      </p:ext>
    </p:extLst>
  </p:cSld>
  <p:clrMapOvr>
    <a:masterClrMapping/>
  </p:clrMapOvr>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3113</TotalTime>
  <Words>2010</Words>
  <Application>Microsoft Office PowerPoint</Application>
  <PresentationFormat>A4 210 x 297 mm</PresentationFormat>
  <Paragraphs>137</Paragraphs>
  <Slides>21</Slides>
  <Notes>18</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21</vt:i4>
      </vt:variant>
    </vt:vector>
  </HeadingPairs>
  <TitlesOfParts>
    <vt:vector size="27"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研究方法</vt:lpstr>
      <vt:lpstr>システム環境</vt:lpstr>
      <vt:lpstr>バージョン管理システム</vt:lpstr>
      <vt:lpstr>Git</vt:lpstr>
      <vt:lpstr>集中型バージョン管理システム </vt:lpstr>
      <vt:lpstr>分散型バージョン管理システム</vt:lpstr>
      <vt:lpstr>GitHub</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147</cp:revision>
  <cp:lastPrinted>2015-11-30T04:27:18Z</cp:lastPrinted>
  <dcterms:created xsi:type="dcterms:W3CDTF">2009-08-26T07:33:23Z</dcterms:created>
  <dcterms:modified xsi:type="dcterms:W3CDTF">2015-12-03T04:14:09Z</dcterms:modified>
</cp:coreProperties>
</file>