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68" r:id="rId3"/>
    <p:sldId id="281" r:id="rId4"/>
    <p:sldId id="285" r:id="rId5"/>
    <p:sldId id="282" r:id="rId6"/>
    <p:sldId id="309" r:id="rId7"/>
    <p:sldId id="311" r:id="rId8"/>
    <p:sldId id="312" r:id="rId9"/>
    <p:sldId id="307" r:id="rId10"/>
    <p:sldId id="286" r:id="rId11"/>
    <p:sldId id="297" r:id="rId12"/>
    <p:sldId id="283" r:id="rId13"/>
    <p:sldId id="293" r:id="rId14"/>
    <p:sldId id="284" r:id="rId15"/>
    <p:sldId id="275" r:id="rId16"/>
    <p:sldId id="289" r:id="rId17"/>
    <p:sldId id="298" r:id="rId18"/>
    <p:sldId id="290" r:id="rId19"/>
    <p:sldId id="305" r:id="rId20"/>
    <p:sldId id="306" r:id="rId21"/>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1915" autoAdjust="0"/>
  </p:normalViewPr>
  <p:slideViewPr>
    <p:cSldViewPr snapToObjects="1">
      <p:cViewPr varScale="1">
        <p:scale>
          <a:sx n="55" d="100"/>
          <a:sy n="55" d="100"/>
        </p:scale>
        <p:origin x="-1590" y="-90"/>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40" y="-102"/>
      </p:cViewPr>
      <p:guideLst>
        <p:guide orient="horz" pos="2868"/>
        <p:guide orient="horz" pos="3131"/>
        <p:guide pos="2147"/>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2015/12/5</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2015/12/5</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a:t>
            </a:r>
            <a:r>
              <a:rPr kumimoji="1" lang="ja-JP" altLang="en-US" dirty="0" smtClean="0"/>
              <a:t>は「</a:t>
            </a:r>
            <a:r>
              <a:rPr kumimoji="1" lang="ja-JP" altLang="en-US" dirty="0" smtClean="0"/>
              <a:t>ゴミの種類一覧」</a:t>
            </a:r>
            <a:r>
              <a:rPr kumimoji="1" lang="ja-JP" altLang="en-US" dirty="0" smtClean="0"/>
              <a:t>、「</a:t>
            </a:r>
            <a:r>
              <a:rPr kumimoji="1" lang="ja-JP" altLang="en-US" dirty="0" smtClean="0"/>
              <a:t>ゴミの品目名の一覧」</a:t>
            </a:r>
            <a:r>
              <a:rPr kumimoji="1" lang="ja-JP" altLang="en-US" dirty="0" smtClean="0"/>
              <a:t>、「</a:t>
            </a:r>
            <a:r>
              <a:rPr kumimoji="1" lang="ja-JP" altLang="en-US" dirty="0" smtClean="0"/>
              <a:t>現在地の取得機能」、ゴミの品目名からゴミの種類を検索する</a:t>
            </a:r>
            <a:r>
              <a:rPr kumimoji="1" lang="ja-JP" altLang="en-US" dirty="0" smtClean="0"/>
              <a:t>機能で構成されています。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11</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12</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13</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その地域が範囲外であれば、「地域を特定できない」と表示されるようにしました。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15</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a:t>
            </a:r>
            <a:r>
              <a:rPr lang="ja-JP" altLang="en-US" dirty="0" smtClean="0"/>
              <a:t>マップの機能を誰でも自分のサイトで使えるようにする「</a:t>
            </a:r>
            <a:r>
              <a:rPr lang="en-US" altLang="ja-JP" dirty="0" smtClean="0"/>
              <a:t>Google</a:t>
            </a:r>
            <a:r>
              <a:rPr lang="ja-JP" altLang="en-US" dirty="0" smtClean="0"/>
              <a:t> </a:t>
            </a:r>
            <a:r>
              <a:rPr lang="en-US" altLang="ja-JP" dirty="0" smtClean="0"/>
              <a:t>Maps</a:t>
            </a:r>
            <a:r>
              <a:rPr lang="ja-JP" altLang="en-US" dirty="0" smtClean="0"/>
              <a:t> </a:t>
            </a:r>
            <a:r>
              <a:rPr lang="en-US" altLang="ja-JP" dirty="0" smtClean="0"/>
              <a:t>API</a:t>
            </a:r>
            <a:r>
              <a:rPr lang="ja-JP" altLang="en-US" dirty="0" smtClean="0"/>
              <a:t>」の機能に付属されている</a:t>
            </a:r>
            <a:r>
              <a:rPr lang="en-US" altLang="ja-JP" dirty="0" smtClean="0"/>
              <a:t>GPS</a:t>
            </a:r>
            <a:r>
              <a:rPr lang="ja-JP" altLang="en-US" dirty="0" smtClean="0"/>
              <a:t>から位置情報を取得する「ジオロケーション」機能と、緯度経度から住所を取得する「逆ジオコーディング」という機能を利用して、端末を使用している位置を特定し、現在いる地域の場所を表示させます。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Google</a:t>
            </a:r>
            <a:r>
              <a:rPr kumimoji="1" lang="ja-JP" altLang="en-US" dirty="0" smtClean="0"/>
              <a:t> </a:t>
            </a:r>
            <a:r>
              <a:rPr kumimoji="1" lang="en-US" altLang="ja-JP" dirty="0" smtClean="0"/>
              <a:t>Maps API</a:t>
            </a:r>
            <a:r>
              <a:rPr kumimoji="1" lang="ja-JP" altLang="en-US" dirty="0" smtClean="0"/>
              <a:t>で取得・表示された位置情報と地域の名前が一致していれば、その地域の名前を表示させます。どの地域にもいなければ「地域を特定できない」とアラート表示させます。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17</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r>
              <a:rPr lang="ja-JP" altLang="en-US" sz="1300" kern="100" dirty="0" smtClean="0">
                <a:latin typeface="+mn-ea"/>
              </a:rPr>
              <a:t>。</a:t>
            </a:r>
            <a:endParaRPr lang="en-US" altLang="ja-JP" sz="1300" kern="100" smtClean="0">
              <a:latin typeface="+mn-ea"/>
            </a:endParaRPr>
          </a:p>
          <a:p>
            <a:pPr indent="138842" algn="just">
              <a:defRPr/>
            </a:pPr>
            <a:r>
              <a:rPr kumimoji="1" lang="ja-JP" altLang="ja-JP" sz="1200" kern="1200" smtClean="0">
                <a:solidFill>
                  <a:schemeClr val="tx1"/>
                </a:solidFill>
                <a:latin typeface="+mn-lt"/>
                <a:ea typeface="+mn-ea"/>
                <a:cs typeface="+mn-cs"/>
              </a:rPr>
              <a:t>また，作成されたソースはオープンソースとして管理できるようにしてGitHubを使用できるようにしました。</a:t>
            </a:r>
          </a:p>
          <a:p>
            <a:pPr indent="138842" algn="just">
              <a:defRPr/>
            </a:pP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a:t>
            </a:r>
            <a:r>
              <a:rPr lang="en-US" altLang="ja-JP" dirty="0" err="1" smtClean="0"/>
              <a:t>GitHub</a:t>
            </a:r>
            <a:r>
              <a:rPr lang="ja-JP" altLang="en-US" dirty="0" smtClean="0"/>
              <a:t>から，アプリケーションのソースコードをダウンロードします。次にアプリケーションのデータを作成しました。そして、スマートフォンを使用している場所の位置情報を特定し，現在地の地域名を表示させる「位置情報・住所表示の実装」と，ゴミの品目名から，ゴミの種類を検索する「ゴミ分類検索機能の実装」をそれぞれ行い、アプリケーションを</a:t>
            </a:r>
            <a:r>
              <a:rPr lang="en-US" altLang="ja-JP" dirty="0" err="1" smtClean="0"/>
              <a:t>GitHub</a:t>
            </a:r>
            <a:r>
              <a:rPr lang="ja-JP" altLang="en-US" dirty="0" smtClean="0"/>
              <a:t>上にアップロードをして</a:t>
            </a:r>
            <a:r>
              <a:rPr lang="en-US" altLang="ja-JP" dirty="0" smtClean="0"/>
              <a:t>Web</a:t>
            </a:r>
            <a:r>
              <a:rPr lang="ja-JP" altLang="en-US" dirty="0" smtClean="0"/>
              <a:t>サイトに公開しました。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3</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a:t>
            </a:r>
            <a:r>
              <a:rPr lang="ja-JP" altLang="en-US" sz="1300" kern="100" dirty="0" smtClean="0">
                <a:latin typeface="+mn-ea"/>
              </a:rPr>
              <a:t>できるので、</a:t>
            </a:r>
            <a:r>
              <a:rPr lang="ja-JP" altLang="en-US" sz="1300" kern="100" dirty="0">
                <a:latin typeface="+mn-ea"/>
              </a:rPr>
              <a:t>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a:t>
            </a:r>
            <a:r>
              <a:rPr lang="ja-JP" altLang="en-US" sz="1300" kern="100" dirty="0" smtClean="0">
                <a:latin typeface="+mn-ea"/>
              </a:rPr>
              <a:t>の知識が</a:t>
            </a:r>
            <a:r>
              <a:rPr lang="ja-JP" altLang="en-US" sz="1300" kern="100" dirty="0">
                <a:latin typeface="+mn-ea"/>
              </a:rPr>
              <a:t>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4</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とは、データの記録やファイルの変更履歴の保存・管理を行うバージョン管理システムと呼ばれる</a:t>
            </a:r>
            <a:r>
              <a:rPr kumimoji="1" lang="en-US" altLang="ja-JP" dirty="0" smtClean="0"/>
              <a:t>Web</a:t>
            </a:r>
            <a:r>
              <a:rPr kumimoji="1" lang="ja-JP" altLang="en-US" dirty="0" smtClean="0"/>
              <a:t>サービスの</a:t>
            </a:r>
            <a:r>
              <a:rPr kumimoji="1" lang="en-US" altLang="ja-JP" dirty="0" smtClean="0"/>
              <a:t>1</a:t>
            </a:r>
            <a:r>
              <a:rPr kumimoji="1" lang="ja-JP" altLang="en-US" dirty="0" smtClean="0"/>
              <a:t>つです。</a:t>
            </a:r>
            <a:r>
              <a:rPr kumimoji="1" lang="en-US" altLang="ja-JP" dirty="0" smtClean="0"/>
              <a:t>VCS</a:t>
            </a:r>
            <a:r>
              <a:rPr kumimoji="1" lang="ja-JP" altLang="en-US" dirty="0" err="1" smtClean="0"/>
              <a:t>には</a:t>
            </a:r>
            <a:r>
              <a:rPr kumimoji="1" lang="ja-JP" altLang="en-US" dirty="0" smtClean="0"/>
              <a:t>集中型と分散型の</a:t>
            </a:r>
            <a:r>
              <a:rPr kumimoji="1" lang="en-US" altLang="ja-JP" dirty="0" smtClean="0"/>
              <a:t>2</a:t>
            </a:r>
            <a:r>
              <a:rPr kumimoji="1" lang="ja-JP" altLang="en-US" dirty="0" err="1" smtClean="0"/>
              <a:t>つの</a:t>
            </a:r>
            <a:r>
              <a:rPr kumimoji="1" lang="ja-JP" altLang="en-US" dirty="0" smtClean="0"/>
              <a:t>管理方式がありますが、</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5</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ファイルやフォルダの変更の履歴を保存する場所を「リポジトリ」と呼びます。集中型</a:t>
            </a:r>
            <a:r>
              <a:rPr kumimoji="1" lang="en-US" altLang="ja-JP" dirty="0" smtClean="0"/>
              <a:t>VCS</a:t>
            </a:r>
            <a:r>
              <a:rPr kumimoji="1" lang="ja-JP" altLang="en-US" dirty="0" smtClean="0"/>
              <a:t>は、ソフトウェア</a:t>
            </a:r>
            <a:r>
              <a:rPr kumimoji="1" lang="en-US" altLang="ja-JP" dirty="0" smtClean="0"/>
              <a:t>1</a:t>
            </a:r>
            <a:r>
              <a:rPr kumimoji="1" lang="ja-JP" altLang="en-US" dirty="0" smtClean="0"/>
              <a:t>つにつき、</a:t>
            </a:r>
            <a:r>
              <a:rPr kumimoji="1" lang="en-US" altLang="ja-JP" dirty="0" smtClean="0"/>
              <a:t>1</a:t>
            </a:r>
            <a:r>
              <a:rPr kumimoji="1" lang="ja-JP" altLang="en-US" dirty="0" err="1" smtClean="0"/>
              <a:t>つの</a:t>
            </a:r>
            <a:r>
              <a:rPr kumimoji="1" lang="ja-JP" altLang="en-US" dirty="0" smtClean="0"/>
              <a:t>リポジトリにデータを管理するシステムです。ソフトウェア開発に参加する開発者は、共有のリポジトリからデータを持ってきて編集し、編集が終わったら共有リポジトリに直接、反映します。集中型</a:t>
            </a:r>
            <a:r>
              <a:rPr kumimoji="1" lang="en-US" altLang="ja-JP" dirty="0" smtClean="0"/>
              <a:t>VCS</a:t>
            </a:r>
            <a:r>
              <a:rPr kumimoji="1" lang="ja-JP" altLang="en-US" dirty="0" smtClean="0"/>
              <a:t>は、インターネットに接続されていなければ、データを変更することが出来ません。また、共有リポジトリが何らかの理由で破損してしまえば、データを復元することが出来なくなってしまいます。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6</a:t>
            </a:fld>
            <a:endParaRPr lang="en-US" altLang="ja-JP"/>
          </a:p>
        </p:txBody>
      </p:sp>
    </p:spTree>
    <p:extLst>
      <p:ext uri="{BB962C8B-B14F-4D97-AF65-F5344CB8AC3E}">
        <p14:creationId xmlns:p14="http://schemas.microsoft.com/office/powerpoint/2010/main" val="24186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一方、分散型</a:t>
            </a:r>
            <a:r>
              <a:rPr kumimoji="1" lang="en-US" altLang="ja-JP" dirty="0" smtClean="0"/>
              <a:t>VCS</a:t>
            </a:r>
            <a:r>
              <a:rPr kumimoji="1" lang="ja-JP" altLang="en-US" dirty="0" smtClean="0"/>
              <a:t>は、共有リポジトリから手元のコンピュータ上で作業を行えるローカルリポジトリにデータを管理することで、共有リポジトリに負荷をかけることなく、安全に作業を行うことができます。また、あらかじめ共有リポジトリからローカルリポジトリへデータを取得しておくことで、ネットワークに接続されていない環境下でも使用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7632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GitHub</a:t>
            </a:r>
            <a:r>
              <a:rPr lang="ja-JP" altLang="en-US" dirty="0" smtClean="0"/>
              <a:t>というのは、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8</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err="1" smtClean="0"/>
              <a:t>、</a:t>
            </a:r>
            <a:r>
              <a:rPr lang="ja-JP" altLang="en-US" dirty="0" smtClean="0"/>
              <a:t>開発環境は</a:t>
            </a:r>
            <a:r>
              <a:rPr lang="en-US" altLang="ja-JP" dirty="0" err="1" smtClean="0"/>
              <a:t>Git</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r>
              <a:rPr lang="ja-JP" altLang="en-US" dirty="0" smtClean="0"/>
              <a:t>。</a:t>
            </a:r>
            <a:endParaRPr lang="en-US" altLang="ja-JP"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pPr algn="r"/>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pPr>
                <a:defRPr/>
              </a:pPr>
              <a:t>2015/12/5</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pPr>
                <a:defRPr/>
              </a:pPr>
              <a:t>2015/12/5</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pPr>
                <a:defRPr/>
              </a:pPr>
              <a:t>2015/12/5</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pPr>
                <a:defRPr/>
              </a:pPr>
              <a:t>2015/12/5</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pPr>
                <a:defRPr/>
              </a:pPr>
              <a:t>2015/12/5</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pPr>
                <a:defRPr/>
              </a:pPr>
              <a:t>2015/12/5</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pPr>
                <a:defRPr/>
              </a:pPr>
              <a:t>2015/12/5</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pPr>
                <a:defRPr/>
              </a:pPr>
              <a:t>2015/12/5</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pPr>
                <a:defRPr/>
              </a:pPr>
              <a:t>2015/12/5</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pPr>
                <a:defRPr/>
              </a:pPr>
              <a:t>2015/12/5</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pPr>
                <a:defRPr/>
              </a:pPr>
              <a:t>2015/12/5</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pPr>
                <a:defRPr/>
              </a:pPr>
              <a:t>2015/12/5</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pPr>
                <a:defRPr/>
              </a:pPr>
              <a:t>2015/12/5</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pPr>
                <a:defRPr/>
              </a:pPr>
              <a:t>2015/12/5</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pPr>
                <a:defRPr/>
              </a:pPr>
              <a:t>2015/12/5</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pPr algn="r"/>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033120" y="1350764"/>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pPr>
              <a:lnSpc>
                <a:spcPct val="150000"/>
              </a:lnSpc>
            </a:pPr>
            <a:r>
              <a:rPr lang="ja-JP" altLang="en-US" dirty="0" smtClean="0"/>
              <a:t>必要なデータ</a:t>
            </a:r>
            <a:endParaRPr lang="en-US" altLang="ja-JP" dirty="0" smtClean="0"/>
          </a:p>
          <a:p>
            <a:pPr lvl="1">
              <a:lnSpc>
                <a:spcPct val="150000"/>
              </a:lnSpc>
            </a:pPr>
            <a:r>
              <a:rPr lang="ja-JP" altLang="en-US" sz="3200" dirty="0"/>
              <a:t>ゴミ</a:t>
            </a:r>
            <a:r>
              <a:rPr lang="ja-JP" altLang="en-US" sz="3200" dirty="0" smtClean="0"/>
              <a:t>の分別区分</a:t>
            </a:r>
            <a:endParaRPr lang="en-US" altLang="ja-JP" sz="3200" dirty="0"/>
          </a:p>
          <a:p>
            <a:pPr lvl="1">
              <a:lnSpc>
                <a:spcPct val="150000"/>
              </a:lnSpc>
            </a:pPr>
            <a:r>
              <a:rPr lang="ja-JP" altLang="en-US" sz="3200" dirty="0"/>
              <a:t>ゴミ</a:t>
            </a:r>
            <a:r>
              <a:rPr lang="ja-JP" altLang="en-US" sz="3200" dirty="0" smtClean="0"/>
              <a:t>の分別区分</a:t>
            </a:r>
            <a:r>
              <a:rPr lang="ja-JP" altLang="en-US" sz="3200" dirty="0"/>
              <a:t>の収集曜日</a:t>
            </a:r>
            <a:endParaRPr lang="en-US" altLang="ja-JP" sz="3200" dirty="0"/>
          </a:p>
          <a:p>
            <a:pPr lvl="1">
              <a:lnSpc>
                <a:spcPct val="150000"/>
              </a:lnSpc>
            </a:pPr>
            <a:r>
              <a:rPr lang="ja-JP" altLang="en-US" sz="3200" dirty="0"/>
              <a:t>収集センターの休止期間</a:t>
            </a:r>
            <a:endParaRPr lang="en-US" altLang="ja-JP" sz="3200" dirty="0"/>
          </a:p>
          <a:p>
            <a:pPr lvl="1">
              <a:lnSpc>
                <a:spcPct val="150000"/>
              </a:lnSpc>
            </a:pPr>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dirty="0" smtClean="0"/>
              <a:t>位置・住所表示機能</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位置・住所表示機能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dirty="0" smtClean="0"/>
              <a:t>ゴミの種類を検索機能</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50000"/>
              </a:lnSpc>
            </a:pPr>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pPr>
              <a:lnSpc>
                <a:spcPct val="150000"/>
              </a:lnSpc>
            </a:pPr>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a:xfrm>
            <a:off x="495300" y="785812"/>
            <a:ext cx="8915400" cy="5523507"/>
          </a:xfrm>
        </p:spPr>
        <p:txBody>
          <a:bodyPr>
            <a:normAutofit fontScale="92500" lnSpcReduction="2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u="heavy" dirty="0" smtClean="0">
                <a:uFill>
                  <a:solidFill>
                    <a:srgbClr val="FF0000"/>
                  </a:solidFill>
                </a:uFill>
              </a:rPr>
              <a:t>5374</a:t>
            </a:r>
            <a:r>
              <a:rPr lang="ja-JP" altLang="en-US" u="heavy" dirty="0" smtClean="0">
                <a:uFill>
                  <a:solidFill>
                    <a:srgbClr val="FF0000"/>
                  </a:solidFill>
                </a:uFill>
              </a:rPr>
              <a:t>（ゴミナシ）</a:t>
            </a:r>
            <a:r>
              <a:rPr lang="en-US" altLang="ja-JP" u="heavy" dirty="0" smtClean="0">
                <a:uFill>
                  <a:solidFill>
                    <a:srgbClr val="FF0000"/>
                  </a:solidFill>
                </a:uFill>
              </a:rPr>
              <a:t>.</a:t>
            </a:r>
            <a:r>
              <a:rPr lang="en-US" altLang="ja-JP" u="heavy" dirty="0" err="1" smtClean="0">
                <a:uFill>
                  <a:solidFill>
                    <a:srgbClr val="FF0000"/>
                  </a:solidFill>
                </a:uFill>
              </a:rPr>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r>
              <a:rPr lang="ja-JP" altLang="ja-JP" dirty="0" smtClean="0"/>
              <a:t>。</a:t>
            </a:r>
            <a:endParaRPr lang="en-US" altLang="ja-JP" dirty="0" smtClean="0"/>
          </a:p>
          <a:p>
            <a:pPr>
              <a:defRPr/>
            </a:pPr>
            <a:r>
              <a:rPr lang="ja-JP" altLang="en-US" dirty="0" smtClean="0"/>
              <a:t>作成されたソースはオープンソースとして管理できるようにして，</a:t>
            </a:r>
            <a:r>
              <a:rPr lang="en-US" altLang="ja-JP" dirty="0" err="1" smtClean="0"/>
              <a:t>GitHub</a:t>
            </a:r>
            <a:r>
              <a:rPr lang="ja-JP" altLang="en-US" dirty="0" smtClean="0"/>
              <a:t>を使用できるようにする</a:t>
            </a:r>
            <a:endParaRPr lang="en-US" altLang="ja-JP" dirty="0" smtClean="0"/>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err="1" smtClean="0"/>
              <a:t>GitHub</a:t>
            </a:r>
            <a:r>
              <a:rPr lang="ja-JP" altLang="en-US" dirty="0" smtClean="0"/>
              <a:t>からソースコードをダウンロード</a:t>
            </a:r>
            <a:endParaRPr lang="en-US" altLang="ja-JP" dirty="0" smtClean="0"/>
          </a:p>
          <a:p>
            <a:r>
              <a:rPr lang="ja-JP" altLang="en-US" dirty="0" smtClean="0"/>
              <a:t>データの作成</a:t>
            </a:r>
            <a:endParaRPr lang="en-US" altLang="ja-JP" dirty="0" smtClean="0"/>
          </a:p>
          <a:p>
            <a:r>
              <a:rPr lang="ja-JP" altLang="en-US" dirty="0" smtClean="0"/>
              <a:t>位置情報・住所表示の実装</a:t>
            </a:r>
            <a:endParaRPr lang="en-US" altLang="ja-JP" dirty="0" smtClean="0"/>
          </a:p>
          <a:p>
            <a:pPr lvl="1"/>
            <a:r>
              <a:rPr lang="ja-JP" altLang="en-US" dirty="0" smtClean="0"/>
              <a:t>スマートフォンを使用している場所の位置情報の特定し，現在地の地域名を表示</a:t>
            </a:r>
            <a:endParaRPr lang="en-US" altLang="ja-JP" dirty="0" smtClean="0"/>
          </a:p>
          <a:p>
            <a:r>
              <a:rPr lang="ja-JP" altLang="en-US" dirty="0"/>
              <a:t>ゴミ分類検索機能の</a:t>
            </a:r>
            <a:r>
              <a:rPr lang="ja-JP" altLang="en-US" dirty="0" smtClean="0"/>
              <a:t>実装</a:t>
            </a:r>
            <a:endParaRPr lang="en-US" altLang="ja-JP" dirty="0" smtClean="0"/>
          </a:p>
          <a:p>
            <a:pPr lvl="1"/>
            <a:r>
              <a:rPr lang="ja-JP" altLang="en-US" dirty="0" smtClean="0"/>
              <a:t>ゴミの品目名からゴミの種類を検索</a:t>
            </a:r>
            <a:endParaRPr lang="en-US" altLang="ja-JP" dirty="0" smtClean="0"/>
          </a:p>
          <a:p>
            <a:r>
              <a:rPr lang="en-US" altLang="ja-JP" dirty="0" err="1" smtClean="0"/>
              <a:t>GitHub</a:t>
            </a:r>
            <a:r>
              <a:rPr lang="ja-JP" altLang="en-US" dirty="0" smtClean="0"/>
              <a:t>にソースコードをアップロードして公開</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pPr>
              <a:lnSpc>
                <a:spcPct val="150000"/>
              </a:lnSpc>
            </a:pPr>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と呼ばれるソフトウェア</a:t>
            </a:r>
            <a:endParaRPr kumimoji="1" lang="en-US" altLang="ja-JP" dirty="0" smtClean="0"/>
          </a:p>
          <a:p>
            <a:pPr>
              <a:lnSpc>
                <a:spcPct val="150000"/>
              </a:lnSpc>
            </a:pPr>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pPr>
              <a:lnSpc>
                <a:spcPct val="150000"/>
              </a:lnSpc>
            </a:pPr>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pic>
        <p:nvPicPr>
          <p:cNvPr id="4" name="コンテンツ プレースホルダー 3"/>
          <p:cNvPicPr>
            <a:picLocks noGrp="1" noChangeAspect="1"/>
          </p:cNvPicPr>
          <p:nvPr>
            <p:ph idx="1"/>
          </p:nvPr>
        </p:nvPicPr>
        <p:blipFill rotWithShape="1">
          <a:blip r:embed="rId3"/>
          <a:srcRect b="22892"/>
          <a:stretch/>
        </p:blipFill>
        <p:spPr>
          <a:xfrm>
            <a:off x="5171603" y="1519983"/>
            <a:ext cx="4520930" cy="4117824"/>
          </a:xfrm>
          <a:prstGeom prst="rect">
            <a:avLst/>
          </a:prstGeom>
          <a:ln>
            <a:solidFill>
              <a:schemeClr val="tx1"/>
            </a:solidFill>
          </a:ln>
        </p:spPr>
      </p:pic>
      <p:sp>
        <p:nvSpPr>
          <p:cNvPr id="6"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共有リポジトリにデータを管理</a:t>
            </a:r>
            <a:endParaRPr lang="en-US" altLang="ja-JP" dirty="0" smtClean="0"/>
          </a:p>
          <a:p>
            <a:pPr defTabSz="914400"/>
            <a:r>
              <a:rPr lang="ja-JP" altLang="en-US" dirty="0"/>
              <a:t>ネットに接続されて</a:t>
            </a:r>
            <a:r>
              <a:rPr lang="ja-JP" altLang="en-US" dirty="0" smtClean="0"/>
              <a:t>いなければ、データの変更が出来ない</a:t>
            </a:r>
            <a:endParaRPr lang="en-US" altLang="ja-JP" dirty="0" smtClean="0"/>
          </a:p>
          <a:p>
            <a:pPr defTabSz="914400"/>
            <a:r>
              <a:rPr lang="ja-JP" altLang="en-US" dirty="0"/>
              <a:t>共有</a:t>
            </a:r>
            <a:r>
              <a:rPr lang="ja-JP" altLang="en-US" dirty="0" smtClean="0"/>
              <a:t>リポジトリが何らかの理由で破損すれば、データの復元は不可能</a:t>
            </a:r>
            <a:endParaRPr lang="en-US" altLang="ja-JP" dirty="0" smtClean="0"/>
          </a:p>
          <a:p>
            <a:pPr defTabSz="914400"/>
            <a:endParaRPr lang="ja-JP" altLang="en-US" dirty="0"/>
          </a:p>
        </p:txBody>
      </p:sp>
    </p:spTree>
    <p:extLst>
      <p:ext uri="{BB962C8B-B14F-4D97-AF65-F5344CB8AC3E}">
        <p14:creationId xmlns:p14="http://schemas.microsoft.com/office/powerpoint/2010/main" val="6979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pic>
        <p:nvPicPr>
          <p:cNvPr id="4" name="コンテンツ プレースホルダー 3"/>
          <p:cNvPicPr>
            <a:picLocks noGrp="1" noChangeAspect="1"/>
          </p:cNvPicPr>
          <p:nvPr>
            <p:ph idx="1"/>
          </p:nvPr>
        </p:nvPicPr>
        <p:blipFill rotWithShape="1">
          <a:blip r:embed="rId3"/>
          <a:srcRect b="6962"/>
          <a:stretch/>
        </p:blipFill>
        <p:spPr>
          <a:xfrm>
            <a:off x="5169024" y="1094619"/>
            <a:ext cx="4520930" cy="4968552"/>
          </a:xfrm>
          <a:prstGeom prst="rect">
            <a:avLst/>
          </a:prstGeom>
          <a:ln>
            <a:solidFill>
              <a:schemeClr val="tx1"/>
            </a:solidFill>
          </a:ln>
        </p:spPr>
      </p:pic>
      <p:sp>
        <p:nvSpPr>
          <p:cNvPr id="5"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共有リポジトリからローカルリポジトリにデータを管理</a:t>
            </a:r>
            <a:endParaRPr lang="en-US" altLang="ja-JP" dirty="0" smtClean="0"/>
          </a:p>
          <a:p>
            <a:pPr defTabSz="914400"/>
            <a:r>
              <a:rPr lang="ja-JP" altLang="en-US" dirty="0" smtClean="0"/>
              <a:t>共有</a:t>
            </a:r>
            <a:r>
              <a:rPr lang="ja-JP" altLang="en-US" dirty="0"/>
              <a:t>リポジトリ</a:t>
            </a:r>
            <a:r>
              <a:rPr lang="ja-JP" altLang="en-US" dirty="0" smtClean="0"/>
              <a:t>に負荷をかけることなく、安全に作業ができる</a:t>
            </a:r>
            <a:endParaRPr lang="en-US" altLang="ja-JP" dirty="0" smtClean="0"/>
          </a:p>
          <a:p>
            <a:pPr defTabSz="914400"/>
            <a:r>
              <a:rPr lang="ja-JP" altLang="en-US" dirty="0"/>
              <a:t>ネットワーク</a:t>
            </a:r>
            <a:r>
              <a:rPr lang="ja-JP" altLang="en-US" dirty="0" smtClean="0"/>
              <a:t>が</a:t>
            </a:r>
            <a:r>
              <a:rPr lang="ja-JP" altLang="en-US" dirty="0"/>
              <a:t>接続</a:t>
            </a:r>
            <a:r>
              <a:rPr lang="ja-JP" altLang="en-US" dirty="0" smtClean="0"/>
              <a:t>されていない環境下でも使用できる</a:t>
            </a:r>
            <a:endParaRPr lang="ja-JP" altLang="en-US" dirty="0"/>
          </a:p>
        </p:txBody>
      </p:sp>
    </p:spTree>
    <p:extLst>
      <p:ext uri="{BB962C8B-B14F-4D97-AF65-F5344CB8AC3E}">
        <p14:creationId xmlns:p14="http://schemas.microsoft.com/office/powerpoint/2010/main" val="311094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lnSpc>
                <a:spcPct val="150000"/>
              </a:lnSpc>
              <a:buFont typeface="Arial" charset="0"/>
              <a:buNone/>
              <a:defRPr/>
            </a:pPr>
            <a:r>
              <a:rPr lang="ja-JP" altLang="en-US" dirty="0" smtClean="0"/>
              <a:t>＜開発言語＞</a:t>
            </a:r>
            <a:endParaRPr lang="en-US" altLang="ja-JP" dirty="0" smtClean="0"/>
          </a:p>
          <a:p>
            <a:pPr>
              <a:lnSpc>
                <a:spcPct val="150000"/>
              </a:lnSpc>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lnSpc>
                <a:spcPct val="150000"/>
              </a:lnSpc>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lnSpc>
                <a:spcPct val="150000"/>
              </a:lnSpc>
              <a:buFont typeface="Arial" charset="0"/>
              <a:buNone/>
              <a:defRPr/>
            </a:pPr>
            <a:endParaRPr lang="en-US" altLang="ja-JP" dirty="0" smtClean="0"/>
          </a:p>
          <a:p>
            <a:pPr marL="0" indent="0">
              <a:lnSpc>
                <a:spcPct val="150000"/>
              </a:lnSpc>
              <a:buFont typeface="Arial" charset="0"/>
              <a:buNone/>
              <a:defRPr/>
            </a:pPr>
            <a:r>
              <a:rPr lang="ja-JP" altLang="en-US" dirty="0" smtClean="0"/>
              <a:t>＜開発環境＞</a:t>
            </a:r>
            <a:endParaRPr lang="en-US" altLang="ja-JP" dirty="0" smtClean="0"/>
          </a:p>
          <a:p>
            <a:pPr>
              <a:lnSpc>
                <a:spcPct val="150000"/>
              </a:lnSpc>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3642</TotalTime>
  <Words>2120</Words>
  <Application>Microsoft Office PowerPoint</Application>
  <PresentationFormat>A4 210 x 297 mm</PresentationFormat>
  <Paragraphs>137</Paragraphs>
  <Slides>19</Slides>
  <Notes>19</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立正政策広報1</vt:lpstr>
      <vt:lpstr>立正政策広報2</vt:lpstr>
      <vt:lpstr>スマートフォンを用いたゴミの分別支援アプリに関する研究</vt:lpstr>
      <vt:lpstr>はじめに</vt:lpstr>
      <vt:lpstr>研究方法</vt:lpstr>
      <vt:lpstr>5374.jp</vt:lpstr>
      <vt:lpstr>Git</vt:lpstr>
      <vt:lpstr>集中型バージョン管理システム </vt:lpstr>
      <vt:lpstr>分散型バージョン管理システム</vt:lpstr>
      <vt:lpstr>GitHub</vt:lpstr>
      <vt:lpstr>システム環境</vt:lpstr>
      <vt:lpstr>画面遷移・システム設計</vt:lpstr>
      <vt:lpstr>操作画面１―１</vt:lpstr>
      <vt:lpstr>操作画面１―２</vt:lpstr>
      <vt:lpstr>操作画面２</vt:lpstr>
      <vt:lpstr>情報の収集</vt:lpstr>
      <vt:lpstr>位置・住所表示機能</vt:lpstr>
      <vt:lpstr>位置・住所表示機能　フロー図</vt:lpstr>
      <vt:lpstr>ゴミの種類を検索機能</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194</cp:revision>
  <cp:lastPrinted>2015-11-30T04:27:18Z</cp:lastPrinted>
  <dcterms:created xsi:type="dcterms:W3CDTF">2009-08-26T07:33:23Z</dcterms:created>
  <dcterms:modified xsi:type="dcterms:W3CDTF">2015-12-04T18:04:31Z</dcterms:modified>
</cp:coreProperties>
</file>