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handoutMasterIdLst>
    <p:handoutMasterId r:id="rId20"/>
  </p:handoutMasterIdLst>
  <p:sldIdLst>
    <p:sldId id="268" r:id="rId3"/>
    <p:sldId id="281" r:id="rId4"/>
    <p:sldId id="282" r:id="rId5"/>
    <p:sldId id="297" r:id="rId6"/>
    <p:sldId id="283" r:id="rId7"/>
    <p:sldId id="293" r:id="rId8"/>
    <p:sldId id="284" r:id="rId9"/>
    <p:sldId id="285" r:id="rId10"/>
    <p:sldId id="286" r:id="rId11"/>
    <p:sldId id="275" r:id="rId12"/>
    <p:sldId id="288" r:id="rId13"/>
    <p:sldId id="289" r:id="rId14"/>
    <p:sldId id="298" r:id="rId15"/>
    <p:sldId id="290" r:id="rId16"/>
    <p:sldId id="305" r:id="rId17"/>
    <p:sldId id="306" r:id="rId18"/>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60" d="100"/>
          <a:sy n="60" d="100"/>
        </p:scale>
        <p:origin x="-1428" y="-108"/>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2015/11/29</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2015/11/29</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11</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12</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14</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dirty="0" smtClean="0">
                <a:latin typeface="+mn-ea"/>
              </a:rPr>
              <a:t>そして、ゴミの品目から、燃えるゴミ、燃えないゴミなどといった、ゴミの分別区分を調べる機能を追加して利用者の便宜を図りました。</a:t>
            </a:r>
            <a:endParaRPr lang="en-US" altLang="ja-JP" sz="1300" kern="100" dirty="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a:t>
            </a:r>
            <a:r>
              <a:rPr lang="ja-JP" altLang="en-US" smtClean="0"/>
              <a:t>区分を押下する</a:t>
            </a:r>
            <a:r>
              <a:rPr lang="ja-JP" altLang="en-US" dirty="0" smtClean="0"/>
              <a:t>と、捨てることが出来るごみの一覧が表示されます。</a:t>
            </a:r>
            <a:endParaRPr lang="en-US" altLang="ja-JP" dirty="0" smtClean="0"/>
          </a:p>
          <a:p>
            <a:r>
              <a:rPr lang="ja-JP" altLang="en-US" dirty="0"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a:t>
            </a:r>
            <a:r>
              <a:rPr lang="ja-JP" altLang="en-US" smtClean="0"/>
              <a:t>行いました。実装をしたソースコードはゴミの分別区分を調べるゴミ分類検索機能の実装を行いました。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smtClean="0"/>
              <a:t>、</a:t>
            </a:r>
            <a:r>
              <a:rPr lang="en-US" altLang="ja-JP"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2205038"/>
            <a:ext cx="1745814" cy="1079946"/>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2774</TotalTime>
  <Words>1629</Words>
  <Application>Microsoft Office PowerPoint</Application>
  <PresentationFormat>A4 210 x 297 mm</PresentationFormat>
  <Paragraphs>115</Paragraphs>
  <Slides>16</Slides>
  <Notes>16</Notes>
  <HiddenSlides>0</HiddenSlides>
  <MMClips>0</MMClips>
  <ScaleCrop>false</ScaleCrop>
  <HeadingPairs>
    <vt:vector size="4" baseType="variant">
      <vt:variant>
        <vt:lpstr>テーマ</vt:lpstr>
      </vt:variant>
      <vt:variant>
        <vt:i4>2</vt:i4>
      </vt:variant>
      <vt:variant>
        <vt:lpstr>スライド タイトル</vt:lpstr>
      </vt:variant>
      <vt:variant>
        <vt:i4>16</vt:i4>
      </vt:variant>
    </vt:vector>
  </HeadingPairs>
  <TitlesOfParts>
    <vt:vector size="18"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119</cp:revision>
  <cp:lastPrinted>2015-11-29T02:21:03Z</cp:lastPrinted>
  <dcterms:created xsi:type="dcterms:W3CDTF">2009-08-26T07:33:23Z</dcterms:created>
  <dcterms:modified xsi:type="dcterms:W3CDTF">2015-11-29T05:50:18Z</dcterms:modified>
</cp:coreProperties>
</file>