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5FD6-C83B-AA51-627E-D817CC6D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CD5F-6976-16A1-1BC4-835DD98C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9B6C-663D-8EBA-9472-7940E5FB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C2BD-6C59-449C-90E2-6D136CE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1755-94F2-B8C9-2530-5CEAFA43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9655-B025-02B2-7E8B-7875E75F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4229-5DE5-FD9B-18F6-B6A300F98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EABD-4A99-BF19-499C-DC2606EA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0F24-3572-D6B6-E458-EBB4D618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AE35-22A1-F204-7DE1-F4282A1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2D566-91CA-D430-7196-8D659E1F5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2F9C-357A-7FB6-632C-C096DD6A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41A5-A3D8-DDEB-DDD3-C8548BD7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E7B6-9B85-7488-BE1E-02925777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2CF6-0045-BA98-98B9-544D1F8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6AD6-19A1-473F-3709-903CBADE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8F8E-BFF4-A13C-6462-612F3E6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6792-D087-89D5-BA53-00565B21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6524-D22D-6721-0FE1-ECB5C5FD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C976-7E99-2FAE-4CCF-66788DB6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84D-A340-EA59-D057-588BCC3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64B7-1E9A-F891-8B92-D0B01A5E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A79E-B3BE-A0C2-BA25-95E81D7F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82E4-4AC4-853E-6E51-106276C8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3395-C1AC-C0D2-2004-B0CF7C07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AD5F-3BF0-77D4-2F32-F6C1CC3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3C7C-918E-DF7A-94C5-5B3D12B5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F43D6-6033-C3B5-D089-B038C2B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0F5E5-46B6-131A-7C5B-FEE7972E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0831-3830-CF64-8814-860F350A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88D1-9617-F377-CD68-F99CB87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A92-6617-7240-B258-95DEB298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DB80-D093-06FF-19C3-200ACC2E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53E3-7BAA-E6AA-4203-1C0502E8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89CFD-BDBC-5839-6206-74048ACAD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5D5E4-1CCE-F8CC-1BCD-4ABA201BC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DC8C8-7972-AD0A-1701-CC579CEA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CA7A8-2271-82D8-3F40-B6423EA7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EEB50-7809-443E-3025-16A0942E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28F8-A248-954E-4AA8-0B2A91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62FBA-B991-5BE2-7EEB-F6704F1B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D582-C709-46EB-8E48-9895E36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E50A7-A43F-6942-AD32-3CF8B04A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4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1DFD-25D7-1CD3-1C91-C91C45B3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5D416-2861-5F1F-B784-CD3EFCEE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BFBB-A25B-E978-82FF-4509C4A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D51-BA57-5B81-ACA3-E59BF142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11AB-E5F0-2E08-05DE-7DD830EB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0290D-3CA6-01AD-9BD5-596B2AFD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3087A-0C6B-5952-B25F-7C078C1B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9233-1BAC-9AF2-0FCA-A82EF5AD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84F2-062B-4201-DADE-A764D3D3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AC58-CEDE-AB95-449B-8406C832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2DD12-9945-08DF-6151-3886DFFC4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07C3-D367-A226-D33F-BF86C402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8448-F3D5-C901-EF56-A5F744B6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3998-4DF9-26AB-E8CB-D98CB70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4F46-29AA-DA67-79AC-0814C906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37EB2-DAD6-638B-1A39-92FD888D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BE077-65C6-C3E8-3E2C-D98F59DF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6AD3-6CAD-9B6F-5226-AE2014E3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89A0-4315-4E3B-B296-21B6EFAB095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6CB9-44C2-4475-A9D2-1F979D8C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3571-4F63-0C98-DA1E-91CB00D13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5E0-E967-4626-A56B-F1952B13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736-871C-990F-67A5-6D8F50FAE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31092-2A58-8C1E-2DA4-6E2D88EB8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WINDY TASRIANA ZANUARI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22670073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9197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391-478D-A1EB-3CDC-48197366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DEFINISI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9A74-6B21-0699-F611-2D41CC13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Prototype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0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B867-05D7-A16F-33AE-D25DFE3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MENGAPA MENGGUNAKAN PROTOTYPING?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AE48-7228-A7A1-E048-37EA098A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feedback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Stakeholder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menyentuh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menjawab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alternatif-alternatif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2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DAC-610D-55E9-1341-AB12BD1D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DIMENSI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BBC-ECEA-969F-6893-F9E9B7CD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55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dilukiskan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tekstual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visual dan diagram.</a:t>
            </a:r>
          </a:p>
          <a:p>
            <a:pPr marL="514350" indent="-514350" algn="just">
              <a:buAutoNum type="alphaL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 algn="just">
              <a:buAutoNum type="alphaL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Executability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Jika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dikodekan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saat prototype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AutoNum type="alphaL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Maturation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Pematangan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tahapan-tahapan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Revolusioner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lama.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Evolusioner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4C41-C2E1-7922-0BF2-10D356B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METODE-METODE NON-KOMPUTER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3548-7032-03EE-3D3C-A2ACA429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Sketsa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(Mock-ups)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/Storyboard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SkenarioUtilitas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Teknik-Teknik Lain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8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D7D-3116-6A54-A483-7928B17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TERMINOLOGI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9959-B15D-8E75-0451-C1C8ECFD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 prototyping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Low-fidelity prototyping(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tingkatketepatan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Mid-fidelity prototyping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91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1275-3E13-FF26-24D7-43A31B1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FITUR YANG BAIK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109C-CB5B-2581-6524-D50796B5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Mengijinkan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Mengijinkan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media lain.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vendor.</a:t>
            </a:r>
          </a:p>
        </p:txBody>
      </p:sp>
    </p:spTree>
    <p:extLst>
      <p:ext uri="{BB962C8B-B14F-4D97-AF65-F5344CB8AC3E}">
        <p14:creationId xmlns:p14="http://schemas.microsoft.com/office/powerpoint/2010/main" val="88861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CAD-02DC-C5F9-E492-7A4D3651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22" y="1067152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27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Office Theme</vt:lpstr>
      <vt:lpstr>PROTOTYPING</vt:lpstr>
      <vt:lpstr>DEFINISI PROTOTYPING</vt:lpstr>
      <vt:lpstr>MENGAPA MENGGUNAKAN PROTOTYPING?</vt:lpstr>
      <vt:lpstr>DIMENSI PROTOTYPE</vt:lpstr>
      <vt:lpstr>METODE-METODE NON-KOMPUTER</vt:lpstr>
      <vt:lpstr>TERMINOLOGI PROTOTYPE</vt:lpstr>
      <vt:lpstr>FITUR YANG BAIK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windy tasriana zanuari</dc:creator>
  <cp:lastModifiedBy>windy tasriana zanuari</cp:lastModifiedBy>
  <cp:revision>2</cp:revision>
  <dcterms:created xsi:type="dcterms:W3CDTF">2023-11-21T04:49:08Z</dcterms:created>
  <dcterms:modified xsi:type="dcterms:W3CDTF">2023-11-21T05:36:31Z</dcterms:modified>
</cp:coreProperties>
</file>