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78" r:id="rId6"/>
    <p:sldId id="283" r:id="rId7"/>
    <p:sldId id="275" r:id="rId8"/>
    <p:sldId id="287" r:id="rId9"/>
    <p:sldId id="288" r:id="rId10"/>
    <p:sldId id="289" r:id="rId11"/>
  </p:sldIdLst>
  <p:sldSz cx="9144000" cy="5143500"/>
  <p:notesSz cx="6858000" cy="9144000"/>
  <p:embeddedFontLst>
    <p:embeddedFont>
      <p:font typeface="Fredoka One" panose="02000000000000000000"/>
      <p:regular r:id="rId15"/>
    </p:embeddedFont>
    <p:embeddedFont>
      <p:font typeface="Nunito"/>
      <p:regular r:id="rId16"/>
    </p:embeddedFont>
    <p:embeddedFont>
      <p:font typeface="Poppins Medium" panose="00000600000000000000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0a1d8546e_0_88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0a1d8546e_0_8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2f7c811ed_0_47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2f7c811ed_0_4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363425" y="1991825"/>
            <a:ext cx="533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/>
          <a:srcRect l="14524" r="-515"/>
          <a:stretch>
            <a:fillRect/>
          </a:stretch>
        </p:blipFill>
        <p:spPr>
          <a:xfrm>
            <a:off x="0" y="645375"/>
            <a:ext cx="3087949" cy="38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363425" y="1529498"/>
            <a:ext cx="5334600" cy="12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3363425" y="2805597"/>
            <a:ext cx="5334600" cy="3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/>
          <a:srcRect l="5944"/>
          <a:stretch>
            <a:fillRect/>
          </a:stretch>
        </p:blipFill>
        <p:spPr>
          <a:xfrm>
            <a:off x="0" y="758976"/>
            <a:ext cx="3263074" cy="36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9175" y="884675"/>
            <a:ext cx="4197548" cy="42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body" idx="1"/>
          </p:nvPr>
        </p:nvSpPr>
        <p:spPr>
          <a:xfrm>
            <a:off x="4536625" y="1314775"/>
            <a:ext cx="3857100" cy="2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1pPr>
            <a:lvl2pPr marL="914400" lvl="1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2pPr>
            <a:lvl3pPr marL="1371600" lvl="2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3pPr>
            <a:lvl4pPr marL="1828800" lvl="3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4pPr>
            <a:lvl5pPr marL="2286000" lvl="4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5pPr>
            <a:lvl6pPr marL="2743200" lvl="5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6pPr>
            <a:lvl7pPr marL="3200400" lvl="6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7pPr>
            <a:lvl8pPr marL="3657600" lvl="7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8pPr>
            <a:lvl9pPr marL="4114800" lvl="8" indent="-393700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381070" y="1002876"/>
            <a:ext cx="1502400" cy="501900"/>
          </a:xfrm>
          <a:prstGeom prst="rect">
            <a:avLst/>
          </a:prstGeom>
          <a:noFill/>
          <a:ln>
            <a:noFill/>
          </a:ln>
          <a:effectLst>
            <a:outerShdw blurRad="85725" dist="9525" dir="5400000" algn="bl" rotWithShape="0">
              <a:srgbClr val="1F006E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“</a:t>
            </a:r>
            <a:endParaRPr sz="72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363425" y="2236050"/>
            <a:ext cx="53346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/>
          <a:srcRect l="4607"/>
          <a:stretch>
            <a:fillRect/>
          </a:stretch>
        </p:blipFill>
        <p:spPr>
          <a:xfrm>
            <a:off x="0" y="781850"/>
            <a:ext cx="3152199" cy="3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body" idx="1"/>
          </p:nvPr>
        </p:nvSpPr>
        <p:spPr>
          <a:xfrm>
            <a:off x="3363425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type="body" idx="2"/>
          </p:nvPr>
        </p:nvSpPr>
        <p:spPr>
          <a:xfrm>
            <a:off x="6205504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3075" y="702987"/>
            <a:ext cx="2849300" cy="373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363425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2"/>
          </p:nvPr>
        </p:nvSpPr>
        <p:spPr>
          <a:xfrm>
            <a:off x="5199751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3"/>
          </p:nvPr>
        </p:nvSpPr>
        <p:spPr>
          <a:xfrm>
            <a:off x="7036076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7750" y="1345650"/>
            <a:ext cx="1858535" cy="3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/>
          <a:srcRect l="9828"/>
          <a:stretch>
            <a:fillRect/>
          </a:stretch>
        </p:blipFill>
        <p:spPr>
          <a:xfrm>
            <a:off x="0" y="375175"/>
            <a:ext cx="656125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2778" y="3409225"/>
            <a:ext cx="1831348" cy="1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D3D1E7"/>
            </a:gs>
            <a:gs pos="100000">
              <a:srgbClr val="9D93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body" idx="1"/>
          </p:nvPr>
        </p:nvSpPr>
        <p:spPr>
          <a:xfrm>
            <a:off x="3363425" y="4406300"/>
            <a:ext cx="5334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389193" y="731302"/>
            <a:ext cx="2454275" cy="441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1F006E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 panose="02000000000000000000"/>
              <a:buNone/>
              <a:defRPr sz="48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363425" y="2236050"/>
            <a:ext cx="5334600" cy="1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42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 idx="4294967295"/>
          </p:nvPr>
        </p:nvSpPr>
        <p:spPr>
          <a:xfrm>
            <a:off x="1359900" y="719785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>
                <a:solidFill>
                  <a:schemeClr val="accent5"/>
                </a:solidFill>
              </a:rPr>
              <a:t>Quiz Application</a:t>
            </a:r>
            <a:endParaRPr lang="id-ID" sz="6000">
              <a:solidFill>
                <a:schemeClr val="accent5"/>
              </a:solidFill>
            </a:endParaRPr>
          </a:p>
        </p:txBody>
      </p:sp>
      <p:sp>
        <p:nvSpPr>
          <p:cNvPr id="69" name="Google Shape;69;p13"/>
          <p:cNvSpPr txBox="1"/>
          <p:nvPr>
            <p:ph type="subTitle" idx="4294967295"/>
          </p:nvPr>
        </p:nvSpPr>
        <p:spPr>
          <a:xfrm>
            <a:off x="1359900" y="2238179"/>
            <a:ext cx="6424200" cy="12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lt1"/>
                </a:solidFill>
              </a:rPr>
              <a:t>Mochamad Hafizi / SMKN 04 MALANG/ SEVIMA/Programmer</a:t>
            </a:r>
            <a:endParaRPr lang="id-ID" b="1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2388" y="2948650"/>
            <a:ext cx="5119224" cy="21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1"/>
          <a:srcRect l="9485"/>
          <a:stretch>
            <a:fillRect/>
          </a:stretch>
        </p:blipFill>
        <p:spPr>
          <a:xfrm>
            <a:off x="0" y="619800"/>
            <a:ext cx="4656976" cy="37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ctrTitle" idx="4294967295"/>
          </p:nvPr>
        </p:nvSpPr>
        <p:spPr>
          <a:xfrm rot="-990589">
            <a:off x="2070090" y="929765"/>
            <a:ext cx="2572668" cy="9906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3000"/>
              <a:t>Ide</a:t>
            </a:r>
            <a:endParaRPr lang="id-ID" altLang="en-GB" sz="3000"/>
          </a:p>
        </p:txBody>
      </p:sp>
      <p:sp>
        <p:nvSpPr>
          <p:cNvPr id="97" name="Google Shape;97;p17"/>
          <p:cNvSpPr txBox="1"/>
          <p:nvPr>
            <p:ph type="subTitle" idx="4294967295"/>
          </p:nvPr>
        </p:nvSpPr>
        <p:spPr>
          <a:xfrm>
            <a:off x="2061100" y="2790925"/>
            <a:ext cx="2352600" cy="138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d-ID" altLang="en-GB">
                <a:solidFill>
                  <a:schemeClr val="accent5"/>
                </a:solidFill>
              </a:rPr>
              <a:t>Aplikasi kuis sederhana yang dibuat untuk anak sd / tes sederhana di masa pandemi</a:t>
            </a:r>
            <a:endParaRPr lang="id-ID" altLang="en-GB">
              <a:solidFill>
                <a:schemeClr val="accent5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213070" y="3549884"/>
            <a:ext cx="322340" cy="3077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" name="Google Shape;99;p17"/>
          <p:cNvGrpSpPr/>
          <p:nvPr/>
        </p:nvGrpSpPr>
        <p:grpSpPr>
          <a:xfrm>
            <a:off x="6812655" y="1821369"/>
            <a:ext cx="1380999" cy="1381370"/>
            <a:chOff x="6654650" y="3665275"/>
            <a:chExt cx="409100" cy="409125"/>
          </a:xfrm>
        </p:grpSpPr>
        <p:sp>
          <p:nvSpPr>
            <p:cNvPr id="100" name="Google Shape;100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 rot="1056975">
            <a:off x="5482072" y="2907607"/>
            <a:ext cx="912409" cy="912518"/>
            <a:chOff x="570875" y="4322250"/>
            <a:chExt cx="443300" cy="443325"/>
          </a:xfrm>
        </p:grpSpPr>
        <p:sp>
          <p:nvSpPr>
            <p:cNvPr id="103" name="Google Shape;10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" name="Google Shape;107;p17"/>
          <p:cNvSpPr/>
          <p:nvPr/>
        </p:nvSpPr>
        <p:spPr>
          <a:xfrm rot="2466590">
            <a:off x="5584433" y="2089159"/>
            <a:ext cx="447868" cy="4276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7"/>
          <p:cNvSpPr/>
          <p:nvPr/>
        </p:nvSpPr>
        <p:spPr>
          <a:xfrm rot="-1609254">
            <a:off x="6239413" y="2358246"/>
            <a:ext cx="322294" cy="30773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7"/>
          <p:cNvSpPr/>
          <p:nvPr/>
        </p:nvSpPr>
        <p:spPr>
          <a:xfrm rot="2926258">
            <a:off x="8193666" y="2602040"/>
            <a:ext cx="241382" cy="2304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7"/>
          <p:cNvSpPr/>
          <p:nvPr/>
        </p:nvSpPr>
        <p:spPr>
          <a:xfrm rot="-1609427">
            <a:off x="7189235" y="1058078"/>
            <a:ext cx="217470" cy="2076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ctrTitle" idx="4294967295"/>
          </p:nvPr>
        </p:nvSpPr>
        <p:spPr>
          <a:xfrm>
            <a:off x="1359900" y="719785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6000">
                <a:solidFill>
                  <a:schemeClr val="accent5"/>
                </a:solidFill>
              </a:rPr>
              <a:t>Goal</a:t>
            </a:r>
            <a:endParaRPr lang="id-ID" altLang="en-GB" sz="6000">
              <a:solidFill>
                <a:schemeClr val="accent5"/>
              </a:solidFill>
            </a:endParaRPr>
          </a:p>
        </p:txBody>
      </p:sp>
      <p:sp>
        <p:nvSpPr>
          <p:cNvPr id="302" name="Google Shape;302;p33"/>
          <p:cNvSpPr txBox="1"/>
          <p:nvPr>
            <p:ph type="subTitle" idx="4294967295"/>
          </p:nvPr>
        </p:nvSpPr>
        <p:spPr>
          <a:xfrm>
            <a:off x="1359900" y="1919409"/>
            <a:ext cx="6424200" cy="12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</a:rPr>
              <a:t>Tujuan dibuatnya aplikasi ini adalah sebagai media belajar sederhana/ tes sederhana di masa pandemi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3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2388" y="2948650"/>
            <a:ext cx="5119224" cy="21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Alur</a:t>
            </a:r>
            <a:endParaRPr lang="id-ID" altLang="en-GB"/>
          </a:p>
        </p:txBody>
      </p:sp>
      <p:sp>
        <p:nvSpPr>
          <p:cNvPr id="374" name="Google Shape;374;p3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5" name="Google Shape;375;p38"/>
          <p:cNvSpPr/>
          <p:nvPr/>
        </p:nvSpPr>
        <p:spPr>
          <a:xfrm>
            <a:off x="0" y="2294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0" y="2294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77" name="Google Shape;377;p38"/>
          <p:cNvGrpSpPr/>
          <p:nvPr/>
        </p:nvGrpSpPr>
        <p:grpSpPr>
          <a:xfrm>
            <a:off x="1786339" y="1698956"/>
            <a:ext cx="473400" cy="473400"/>
            <a:chOff x="1786339" y="1703401"/>
            <a:chExt cx="473400" cy="473400"/>
          </a:xfrm>
        </p:grpSpPr>
        <p:sp>
          <p:nvSpPr>
            <p:cNvPr id="378" name="Google Shape;378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1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3814414" y="1627201"/>
            <a:ext cx="473400" cy="473400"/>
            <a:chOff x="3814414" y="1703401"/>
            <a:chExt cx="473400" cy="473400"/>
          </a:xfrm>
        </p:grpSpPr>
        <p:sp>
          <p:nvSpPr>
            <p:cNvPr id="381" name="Google Shape;381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3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grpSp>
        <p:nvGrpSpPr>
          <p:cNvPr id="383" name="Google Shape;383;p38"/>
          <p:cNvGrpSpPr/>
          <p:nvPr/>
        </p:nvGrpSpPr>
        <p:grpSpPr>
          <a:xfrm>
            <a:off x="5842489" y="1627201"/>
            <a:ext cx="473400" cy="473400"/>
            <a:chOff x="5842489" y="1703401"/>
            <a:chExt cx="473400" cy="473400"/>
          </a:xfrm>
        </p:grpSpPr>
        <p:sp>
          <p:nvSpPr>
            <p:cNvPr id="384" name="Google Shape;384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5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6880814" y="3500100"/>
            <a:ext cx="473400" cy="473400"/>
            <a:chOff x="6880814" y="3576300"/>
            <a:chExt cx="473400" cy="473400"/>
          </a:xfrm>
        </p:grpSpPr>
        <p:sp>
          <p:nvSpPr>
            <p:cNvPr id="387" name="Google Shape;387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6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grpSp>
        <p:nvGrpSpPr>
          <p:cNvPr id="389" name="Google Shape;389;p38"/>
          <p:cNvGrpSpPr/>
          <p:nvPr/>
        </p:nvGrpSpPr>
        <p:grpSpPr>
          <a:xfrm>
            <a:off x="4852739" y="3500100"/>
            <a:ext cx="473400" cy="473400"/>
            <a:chOff x="4852739" y="3576300"/>
            <a:chExt cx="473400" cy="473400"/>
          </a:xfrm>
        </p:grpSpPr>
        <p:sp>
          <p:nvSpPr>
            <p:cNvPr id="390" name="Google Shape;390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4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grpSp>
        <p:nvGrpSpPr>
          <p:cNvPr id="392" name="Google Shape;392;p38"/>
          <p:cNvGrpSpPr/>
          <p:nvPr/>
        </p:nvGrpSpPr>
        <p:grpSpPr>
          <a:xfrm>
            <a:off x="2824664" y="3500100"/>
            <a:ext cx="473400" cy="473400"/>
            <a:chOff x="2824664" y="3576300"/>
            <a:chExt cx="473400" cy="473400"/>
          </a:xfrm>
        </p:grpSpPr>
        <p:sp>
          <p:nvSpPr>
            <p:cNvPr id="393" name="Google Shape;393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Fredoka One" panose="02000000000000000000"/>
                  <a:ea typeface="Fredoka One" panose="02000000000000000000"/>
                  <a:cs typeface="Fredoka One" panose="02000000000000000000"/>
                  <a:sym typeface="Fredoka One" panose="02000000000000000000"/>
                </a:rPr>
                <a:t>2</a:t>
              </a:r>
              <a:endParaRPr sz="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endParaRPr>
            </a:p>
          </p:txBody>
        </p:sp>
      </p:grpSp>
      <p:sp>
        <p:nvSpPr>
          <p:cNvPr id="395" name="Google Shape;395;p38"/>
          <p:cNvSpPr txBox="1"/>
          <p:nvPr/>
        </p:nvSpPr>
        <p:spPr>
          <a:xfrm>
            <a:off x="1379850" y="122341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Halaman Pertama adalah splash screen, yaitu halaman awal sebelum masuk ke  halaman aplikasi utama</a:t>
            </a:r>
            <a:endParaRPr lang="id-ID" altLang="en-GB" sz="900">
              <a:solidFill>
                <a:schemeClr val="bg1"/>
              </a:solidFill>
              <a:latin typeface="Poppins Medium" panose="00000600000000000000" charset="0"/>
              <a:ea typeface="Nunito"/>
              <a:cs typeface="Poppins Medium" panose="00000600000000000000" charset="0"/>
              <a:sym typeface="Nunito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377205" y="1079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Halaman Persiapan, Disini kita di haruskan untuk mengisikan nama sebelum memulai kuis</a:t>
            </a:r>
            <a:endParaRPr lang="id-ID" sz="900">
              <a:solidFill>
                <a:schemeClr val="bg1"/>
              </a:solidFill>
              <a:latin typeface="Poppins Medium" panose="00000600000000000000" charset="0"/>
              <a:ea typeface="Nunito"/>
              <a:cs typeface="Poppins Medium" panose="00000600000000000000" charset="0"/>
              <a:sym typeface="Nunito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5436010" y="1079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Halaman Skor, disini adalah halaman terakhir aplikasi kuis.Di halaman ini kita dapat melihat skor kita sebagai user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2418175" y="3987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Halaman Home, Di halaman ini terdapat judul dan tombol play untuk memulai aplikasi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4446255" y="3987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Halaman Utama, yaitu halaman untuk mengerjakan kuis. Terdpat 5 soal pada halaman ini</a:t>
            </a:r>
            <a:endParaRPr lang="id-ID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6474335" y="3987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900">
                <a:solidFill>
                  <a:schemeClr val="bg1"/>
                </a:solidFill>
                <a:latin typeface="Poppins Medium" panose="00000600000000000000" charset="0"/>
                <a:ea typeface="Nunito"/>
                <a:cs typeface="Poppins Medium" panose="00000600000000000000" charset="0"/>
                <a:sym typeface="Nunito"/>
              </a:rPr>
              <a:t>selesai.</a:t>
            </a:r>
            <a:endParaRPr lang="id-ID" altLang="en-GB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2151950" y="373572"/>
            <a:ext cx="2119546" cy="4396359"/>
            <a:chOff x="2151950" y="373572"/>
            <a:chExt cx="2119546" cy="4396359"/>
          </a:xfrm>
        </p:grpSpPr>
        <p:sp>
          <p:nvSpPr>
            <p:cNvPr id="264" name="Google Shape;264;p30"/>
            <p:cNvSpPr/>
            <p:nvPr/>
          </p:nvSpPr>
          <p:spPr>
            <a:xfrm>
              <a:off x="215195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99943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53873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0730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0"/>
          <p:cNvSpPr txBox="1"/>
          <p:nvPr>
            <p:ph type="body" idx="4294967295"/>
          </p:nvPr>
        </p:nvSpPr>
        <p:spPr>
          <a:xfrm>
            <a:off x="48382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id-ID" sz="46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Halaman Awal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" name="Gambar 1" descr="Screenshot (420)"/>
          <p:cNvPicPr>
            <a:picLocks noChangeAspect="1"/>
          </p:cNvPicPr>
          <p:nvPr/>
        </p:nvPicPr>
        <p:blipFill>
          <a:blip r:embed="rId1"/>
          <a:srcRect l="72736" t="14934" r="8056" b="16054"/>
          <a:stretch>
            <a:fillRect/>
          </a:stretch>
        </p:blipFill>
        <p:spPr>
          <a:xfrm>
            <a:off x="2195830" y="771525"/>
            <a:ext cx="2012315" cy="3632835"/>
          </a:xfrm>
          <a:prstGeom prst="rect">
            <a:avLst/>
          </a:prstGeom>
        </p:spPr>
      </p:pic>
      <p:pic>
        <p:nvPicPr>
          <p:cNvPr id="269" name="Google Shape;26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9880" y="2787695"/>
            <a:ext cx="1097551" cy="22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2151950" y="373572"/>
            <a:ext cx="2119546" cy="4396359"/>
            <a:chOff x="2151950" y="373572"/>
            <a:chExt cx="2119546" cy="4396359"/>
          </a:xfrm>
        </p:grpSpPr>
        <p:sp>
          <p:nvSpPr>
            <p:cNvPr id="264" name="Google Shape;264;p30"/>
            <p:cNvSpPr/>
            <p:nvPr/>
          </p:nvSpPr>
          <p:spPr>
            <a:xfrm>
              <a:off x="215195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99943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53873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0730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0"/>
          <p:cNvSpPr txBox="1"/>
          <p:nvPr>
            <p:ph type="body" idx="4294967295"/>
          </p:nvPr>
        </p:nvSpPr>
        <p:spPr>
          <a:xfrm>
            <a:off x="48382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id-ID" sz="46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Halaman Persiapan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" name="Gambar 0" descr="Screenshot (421)"/>
          <p:cNvPicPr>
            <a:picLocks noChangeAspect="1"/>
          </p:cNvPicPr>
          <p:nvPr/>
        </p:nvPicPr>
        <p:blipFill>
          <a:blip r:embed="rId1"/>
          <a:srcRect l="72736" t="16094" r="7847" b="17379"/>
          <a:stretch>
            <a:fillRect/>
          </a:stretch>
        </p:blipFill>
        <p:spPr>
          <a:xfrm>
            <a:off x="2195830" y="771525"/>
            <a:ext cx="2005330" cy="3585210"/>
          </a:xfrm>
          <a:prstGeom prst="rect">
            <a:avLst/>
          </a:prstGeom>
        </p:spPr>
      </p:pic>
      <p:pic>
        <p:nvPicPr>
          <p:cNvPr id="269" name="Google Shape;26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9880" y="2787695"/>
            <a:ext cx="1097551" cy="22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2151950" y="373572"/>
            <a:ext cx="2119546" cy="4396359"/>
            <a:chOff x="2151950" y="373572"/>
            <a:chExt cx="2119546" cy="4396359"/>
          </a:xfrm>
        </p:grpSpPr>
        <p:sp>
          <p:nvSpPr>
            <p:cNvPr id="264" name="Google Shape;264;p30"/>
            <p:cNvSpPr/>
            <p:nvPr/>
          </p:nvSpPr>
          <p:spPr>
            <a:xfrm>
              <a:off x="215195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99943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53873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0730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0"/>
          <p:cNvSpPr txBox="1"/>
          <p:nvPr>
            <p:ph type="body" idx="4294967295"/>
          </p:nvPr>
        </p:nvSpPr>
        <p:spPr>
          <a:xfrm>
            <a:off x="48382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id-ID" sz="46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Halaman Utama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" name="Gambar 2" descr="Screenshot (422)"/>
          <p:cNvPicPr>
            <a:picLocks noChangeAspect="1"/>
          </p:cNvPicPr>
          <p:nvPr/>
        </p:nvPicPr>
        <p:blipFill>
          <a:blip r:embed="rId1"/>
          <a:srcRect l="72840" t="16033" r="8056" b="16033"/>
          <a:stretch>
            <a:fillRect/>
          </a:stretch>
        </p:blipFill>
        <p:spPr>
          <a:xfrm>
            <a:off x="2195830" y="699770"/>
            <a:ext cx="2025015" cy="3665220"/>
          </a:xfrm>
          <a:prstGeom prst="rect">
            <a:avLst/>
          </a:prstGeom>
        </p:spPr>
      </p:pic>
      <p:pic>
        <p:nvPicPr>
          <p:cNvPr id="269" name="Google Shape;26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9880" y="2787695"/>
            <a:ext cx="1097551" cy="22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2151950" y="373572"/>
            <a:ext cx="2119546" cy="4396359"/>
            <a:chOff x="2151950" y="373572"/>
            <a:chExt cx="2119546" cy="4396359"/>
          </a:xfrm>
        </p:grpSpPr>
        <p:sp>
          <p:nvSpPr>
            <p:cNvPr id="264" name="Google Shape;264;p30"/>
            <p:cNvSpPr/>
            <p:nvPr/>
          </p:nvSpPr>
          <p:spPr>
            <a:xfrm>
              <a:off x="215195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99943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53873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0730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0"/>
          <p:cNvSpPr txBox="1"/>
          <p:nvPr>
            <p:ph type="body" idx="4294967295"/>
          </p:nvPr>
        </p:nvSpPr>
        <p:spPr>
          <a:xfrm>
            <a:off x="48382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id-ID" sz="46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Halaman Skor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" name="Gambar 0" descr="Screenshot (423)"/>
          <p:cNvPicPr>
            <a:picLocks noChangeAspect="1"/>
          </p:cNvPicPr>
          <p:nvPr/>
        </p:nvPicPr>
        <p:blipFill>
          <a:blip r:embed="rId1"/>
          <a:srcRect l="72944" t="15847" r="8056" b="17255"/>
          <a:stretch>
            <a:fillRect/>
          </a:stretch>
        </p:blipFill>
        <p:spPr>
          <a:xfrm>
            <a:off x="2195830" y="771525"/>
            <a:ext cx="2059305" cy="3591560"/>
          </a:xfrm>
          <a:prstGeom prst="rect">
            <a:avLst/>
          </a:prstGeom>
        </p:spPr>
      </p:pic>
      <p:pic>
        <p:nvPicPr>
          <p:cNvPr id="269" name="Google Shape;26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9880" y="2787695"/>
            <a:ext cx="1097551" cy="22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ndys template">
  <a:themeElements>
    <a:clrScheme name="Custom 347">
      <a:dk1>
        <a:srgbClr val="353149"/>
      </a:dk1>
      <a:lt1>
        <a:srgbClr val="FFFFFF"/>
      </a:lt1>
      <a:dk2>
        <a:srgbClr val="9B8D99"/>
      </a:dk2>
      <a:lt2>
        <a:srgbClr val="E6E5EF"/>
      </a:lt2>
      <a:accent1>
        <a:srgbClr val="FC8172"/>
      </a:accent1>
      <a:accent2>
        <a:srgbClr val="DF4584"/>
      </a:accent2>
      <a:accent3>
        <a:srgbClr val="8579E1"/>
      </a:accent3>
      <a:accent4>
        <a:srgbClr val="432581"/>
      </a:accent4>
      <a:accent5>
        <a:srgbClr val="E5C771"/>
      </a:accent5>
      <a:accent6>
        <a:srgbClr val="DB951D"/>
      </a:accent6>
      <a:hlink>
        <a:srgbClr val="4325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Presentation</Application>
  <PresentationFormat/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Fredoka One</vt:lpstr>
      <vt:lpstr>Nunito</vt:lpstr>
      <vt:lpstr>Calibri</vt:lpstr>
      <vt:lpstr>Poppins Medium</vt:lpstr>
      <vt:lpstr>Microsoft YaHei</vt:lpstr>
      <vt:lpstr>Arial Unicode MS</vt:lpstr>
      <vt:lpstr>Sandys template</vt:lpstr>
      <vt:lpstr>Quiz Application</vt:lpstr>
      <vt:lpstr>Ide</vt:lpstr>
      <vt:lpstr>Goal</vt:lpstr>
      <vt:lpstr>Alur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</dc:title>
  <dc:creator/>
  <cp:lastModifiedBy>WINDOWS 10</cp:lastModifiedBy>
  <cp:revision>2</cp:revision>
  <dcterms:created xsi:type="dcterms:W3CDTF">2022-06-26T01:17:27Z</dcterms:created>
  <dcterms:modified xsi:type="dcterms:W3CDTF">2022-06-26T01:18:04Z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99ACC9728D304073ADF36DEB0C22FDC6</vt:lpwstr>
  </property>
  <property fmtid="{D5CDD505-2E9C-101B-9397-08002B2CF9AE}" pid="3" name="KSOProductBuildVer">
    <vt:lpwstr>1057-11.2.0.11029</vt:lpwstr>
  </property>
</Properties>
</file>