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2" r:id="rId4"/>
    <p:sldId id="285" r:id="rId5"/>
    <p:sldId id="286" r:id="rId6"/>
    <p:sldId id="291" r:id="rId7"/>
    <p:sldId id="293" r:id="rId8"/>
    <p:sldId id="292" r:id="rId9"/>
    <p:sldId id="287" r:id="rId10"/>
    <p:sldId id="290" r:id="rId11"/>
    <p:sldId id="294" r:id="rId12"/>
    <p:sldId id="295" r:id="rId13"/>
    <p:sldId id="288" r:id="rId14"/>
    <p:sldId id="289" r:id="rId15"/>
    <p:sldId id="296" r:id="rId16"/>
    <p:sldId id="283" r:id="rId17"/>
  </p:sldIdLst>
  <p:sldSz cx="9144000" cy="5143500" type="screen16x9"/>
  <p:notesSz cx="6858000" cy="9144000"/>
  <p:embeddedFontLst>
    <p:embeddedFont>
      <p:font typeface="Plus Jakarta Sans SemiBold" panose="020B0604020202020204" charset="0"/>
      <p:regular r:id="rId19"/>
      <p:bold r:id="rId20"/>
      <p:italic r:id="rId21"/>
      <p:boldItalic r:id="rId22"/>
    </p:embeddedFont>
    <p:embeddedFont>
      <p:font typeface="Plus Jakarta Sans" panose="020B0604020202020204" charset="0"/>
      <p:regular r:id="rId23"/>
      <p:bold r:id="rId24"/>
      <p:italic r:id="rId25"/>
      <p:boldItalic r:id="rId26"/>
    </p:embeddedFont>
    <p:embeddedFont>
      <p:font typeface="Plus Jakarta Sans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jN1XVe/1fiYobfCxRzDppbxuH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705861-812C-480E-BEC1-0386B526286A}">
  <a:tblStyle styleId="{A1705861-812C-480E-BEC1-0386B5262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586437-E7F6-423B-95E5-62EA79E871E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EEB"/>
          </a:solidFill>
        </a:fill>
      </a:tcStyle>
    </a:wholeTbl>
    <a:band1H>
      <a:tcTxStyle/>
      <a:tcStyle>
        <a:tcBdr/>
        <a:fill>
          <a:solidFill>
            <a:srgbClr val="CADB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B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5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137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18" name="Google Shape;18;p10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0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400" b="1" i="0" u="none" strike="noStrike" cap="non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5" name="Google Shape;25;p11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1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400" b="1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guler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2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12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sz="1000" b="1" i="0" u="none" strike="noStrike" cap="non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k-means-clustering-with-python/notebook" TargetMode="External"/><Relationship Id="rId2" Type="http://schemas.openxmlformats.org/officeDocument/2006/relationships/hyperlink" Target="https://www.kaggle.com/code/connorphillips/outlier-detection-scrip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2400000" y="1276400"/>
            <a:ext cx="5664000" cy="21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 smtClean="0">
                <a:latin typeface="Plus Jakarta Sans"/>
                <a:ea typeface="Plus Jakarta Sans"/>
                <a:cs typeface="Plus Jakarta Sans"/>
                <a:sym typeface="Plus Jakarta Sans"/>
              </a:rPr>
              <a:t>Mini Project Data Science DSLS 2023</a:t>
            </a:r>
            <a:endParaRPr b="1" dirty="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9" name="Google Shape;39;p1"/>
          <p:cNvSpPr txBox="1">
            <a:spLocks noGrp="1"/>
          </p:cNvSpPr>
          <p:nvPr>
            <p:ph type="subTitle" idx="1"/>
          </p:nvPr>
        </p:nvSpPr>
        <p:spPr>
          <a:xfrm>
            <a:off x="2504861" y="3724713"/>
            <a:ext cx="59037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500" dirty="0" err="1" smtClean="0">
                <a:solidFill>
                  <a:schemeClr val="dk1"/>
                </a:solidFill>
              </a:rPr>
              <a:t>Mochamad</a:t>
            </a:r>
            <a:r>
              <a:rPr lang="en-US" sz="2500" dirty="0" smtClean="0">
                <a:solidFill>
                  <a:schemeClr val="dk1"/>
                </a:solidFill>
              </a:rPr>
              <a:t> </a:t>
            </a:r>
            <a:r>
              <a:rPr lang="en-US" sz="2500" dirty="0" err="1" smtClean="0">
                <a:solidFill>
                  <a:schemeClr val="dk1"/>
                </a:solidFill>
              </a:rPr>
              <a:t>Azmi</a:t>
            </a:r>
            <a:endParaRPr dirty="0"/>
          </a:p>
        </p:txBody>
      </p: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6025" y="1593075"/>
            <a:ext cx="921000" cy="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 txBox="1"/>
          <p:nvPr/>
        </p:nvSpPr>
        <p:spPr>
          <a:xfrm>
            <a:off x="8290250" y="4688550"/>
            <a:ext cx="7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E9E9E"/>
                </a:solidFill>
              </a:rPr>
              <a:t>1/26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merubah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 </a:t>
            </a:r>
            <a:r>
              <a:rPr lang="en-US" sz="1800" dirty="0" err="1" smtClean="0"/>
              <a:t>jadi</a:t>
            </a:r>
            <a:r>
              <a:rPr lang="en-US" sz="1800" dirty="0" smtClean="0"/>
              <a:t> integer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4" y="1624012"/>
            <a:ext cx="7841396" cy="234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6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feature scaling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78595"/>
            <a:ext cx="7715250" cy="335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6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75" y="435500"/>
            <a:ext cx="6377700" cy="5727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Membuat</a:t>
            </a:r>
            <a:r>
              <a:rPr lang="en-US" sz="1800" dirty="0" smtClean="0"/>
              <a:t> K-means model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inertia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395413"/>
            <a:ext cx="29051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652588"/>
            <a:ext cx="3981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3128963"/>
            <a:ext cx="1781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892" y="445025"/>
            <a:ext cx="5599508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80654" y="1265298"/>
            <a:ext cx="6850755" cy="3254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Tahapan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quality check </a:t>
            </a:r>
            <a:r>
              <a:rPr lang="en-US" dirty="0" err="1" smtClean="0"/>
              <a:t>pada</a:t>
            </a:r>
            <a:r>
              <a:rPr lang="en-US" dirty="0" smtClean="0"/>
              <a:t> model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akurasinya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“Elbow Method”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optimal cluster</a:t>
            </a:r>
            <a:endParaRPr lang="en-US" dirty="0"/>
          </a:p>
        </p:txBody>
      </p:sp>
      <p:pic>
        <p:nvPicPr>
          <p:cNvPr id="5122" name="Picture 2" descr="https://lh5.googleusercontent.com/jORocFd4U95sLAaMch21VUat8IPsjeSQ_l4neJ_vfp0LgRiqbyy1SaML4cA1YWP2Jtp_wmCPA2-2riIyldQT3IQ5ix8mi8-HmNSz7oybdaMSp3dI-wOBgamjpNXXE06GCJ97Z-CqbOYCNVu3QeSPlw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1" y="402642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90675"/>
            <a:ext cx="5305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571875"/>
            <a:ext cx="434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2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Elbow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09688"/>
            <a:ext cx="5624512" cy="32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5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00150" y="2287072"/>
            <a:ext cx="2038350" cy="569356"/>
          </a:xfrm>
          <a:solidFill>
            <a:srgbClr val="0070C0"/>
          </a:solidFill>
        </p:spPr>
        <p:txBody>
          <a:bodyPr/>
          <a:lstStyle/>
          <a:p>
            <a:r>
              <a:rPr 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5700" y="2047071"/>
            <a:ext cx="5114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Plus Jakarta Sans" panose="020B0604020202020204" charset="0"/>
                <a:cs typeface="Plus Jakarta Sans" panose="020B0604020202020204" charset="0"/>
                <a:hlinkClick r:id="rId2"/>
              </a:rPr>
              <a:t>https://</a:t>
            </a:r>
            <a:r>
              <a:rPr lang="en-US" sz="1800" dirty="0" smtClean="0">
                <a:latin typeface="Plus Jakarta Sans" panose="020B0604020202020204" charset="0"/>
                <a:cs typeface="Plus Jakarta Sans" panose="020B0604020202020204" charset="0"/>
                <a:hlinkClick r:id="rId2"/>
              </a:rPr>
              <a:t>www.kaggle.com/code/connorphillips/outlier-detection-script</a:t>
            </a:r>
            <a:endParaRPr lang="en-US" sz="1800" dirty="0" smtClean="0">
              <a:latin typeface="Plus Jakarta Sans" panose="020B0604020202020204" charset="0"/>
              <a:cs typeface="Plus Jakarta Sans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Plus Jakarta Sans" panose="020B0604020202020204" charset="0"/>
                <a:cs typeface="Plus Jakarta Sans" panose="020B0604020202020204" charset="0"/>
                <a:hlinkClick r:id="rId3"/>
              </a:rPr>
              <a:t>https://</a:t>
            </a:r>
            <a:r>
              <a:rPr lang="en-US" sz="1800" dirty="0" smtClean="0">
                <a:latin typeface="Plus Jakarta Sans" panose="020B0604020202020204" charset="0"/>
                <a:cs typeface="Plus Jakarta Sans" panose="020B0604020202020204" charset="0"/>
                <a:hlinkClick r:id="rId3"/>
              </a:rPr>
              <a:t>www.kaggle.com/code/prashant111/k-means-clustering-with-python/notebook</a:t>
            </a:r>
            <a:r>
              <a:rPr lang="en-US" sz="1800" dirty="0" smtClean="0">
                <a:latin typeface="Plus Jakarta Sans" panose="020B0604020202020204" charset="0"/>
                <a:cs typeface="Plus Jakarta Sans" panose="020B0604020202020204" charset="0"/>
              </a:rPr>
              <a:t> </a:t>
            </a:r>
            <a:endParaRPr lang="en-US" sz="1800" dirty="0">
              <a:latin typeface="Plus Jakarta Sans" panose="020B0604020202020204" charset="0"/>
              <a:cs typeface="Plus Jakarta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>
          <a:xfrm>
            <a:off x="933540" y="417710"/>
            <a:ext cx="384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1052925" y="1255950"/>
            <a:ext cx="50457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9"/>
              <a:buFont typeface="Noto Sans Symbols"/>
              <a:buChar char="▪"/>
            </a:pPr>
            <a:r>
              <a:rPr lang="en-US" sz="1745" b="0" i="0" u="sng" strike="noStrike" cap="none" dirty="0" smtClean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Business Understanding</a:t>
            </a:r>
            <a:endParaRPr sz="181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9"/>
              <a:buFont typeface="Noto Sans Symbols"/>
              <a:buChar char="▪"/>
            </a:pPr>
            <a:r>
              <a:rPr lang="en-US" sz="1745" b="0" i="0" u="sng" strike="noStrike" cap="none" dirty="0" smtClean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Understanding</a:t>
            </a:r>
            <a:endParaRPr sz="1745" b="0" i="0" u="none" strike="noStrike" cap="none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7"/>
              <a:buFont typeface="Plus Jakarta Sans"/>
              <a:buChar char="▪"/>
            </a:pPr>
            <a:r>
              <a:rPr lang="en-US" sz="1745" u="sng" dirty="0" smtClean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Cleansing &amp; Preprocessing</a:t>
            </a:r>
            <a:endParaRPr sz="1745" b="0" i="0" u="none" strike="noStrike" cap="none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9"/>
              <a:buFont typeface="Noto Sans Symbols"/>
              <a:buChar char="▪"/>
            </a:pPr>
            <a:r>
              <a:rPr lang="en-US" sz="1745" b="0" i="0" u="sng" strike="noStrike" cap="none" dirty="0" smtClean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Modeling</a:t>
            </a:r>
            <a:endParaRPr sz="1745" b="0" i="0" u="none" strike="noStrike" cap="none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9"/>
              <a:buFont typeface="Noto Sans Symbols"/>
              <a:buChar char="▪"/>
            </a:pPr>
            <a:r>
              <a:rPr lang="en-US" sz="1745" b="0" i="0" u="sng" strike="noStrike" cap="none" dirty="0" smtClean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Evaluation</a:t>
            </a:r>
            <a:endParaRPr sz="1745" b="0" i="0" u="none" strike="noStrike" cap="none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47"/>
              <a:buFont typeface="Plus Jakarta Sans"/>
              <a:buChar char="▪"/>
            </a:pPr>
            <a:r>
              <a:rPr lang="en-US" sz="1745" b="0" i="0" u="sng" strike="noStrike" cap="none" dirty="0" smtClean="0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Reference</a:t>
            </a:r>
            <a:endParaRPr sz="1745" b="0" i="0" u="none" strike="noStrike" cap="none" dirty="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8290250" y="4688550"/>
            <a:ext cx="7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E9E9E"/>
                </a:solidFill>
              </a:rPr>
              <a:t>2/26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892" y="445025"/>
            <a:ext cx="5599508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pic>
        <p:nvPicPr>
          <p:cNvPr id="1026" name="Picture 2" descr="https://lh5.googleusercontent.com/sj03hoa6fg5CLsT6UXSJJp_eLcquYIrcdxymQpjLFuSEJC4m6W9OfNQPDcbfOxjqUvx9osEjMl68jKvXsVvkBN5wnd37A_lSUdd9ViommpRvM8NXAaH-wFKNF6bfKAycf5DTyTAw5QZp5gLrSAOADA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8" y="197480"/>
            <a:ext cx="785092" cy="8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49680" y="1267145"/>
            <a:ext cx="7375380" cy="3254100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/>
              <a:t>Waze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</a:t>
            </a:r>
            <a:r>
              <a:rPr lang="en-US" sz="1600" dirty="0" err="1" smtClean="0"/>
              <a:t>navigasi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membantu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menentukan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,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algoritma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didasari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riwayat</a:t>
            </a:r>
            <a:r>
              <a:rPr lang="en-US" sz="1600" dirty="0" smtClean="0"/>
              <a:t> </a:t>
            </a:r>
            <a:r>
              <a:rPr lang="en-US" sz="1600" dirty="0" err="1" smtClean="0"/>
              <a:t>pola</a:t>
            </a:r>
            <a:r>
              <a:rPr lang="en-US" sz="1600" dirty="0" smtClean="0"/>
              <a:t> </a:t>
            </a:r>
            <a:r>
              <a:rPr lang="en-US" sz="1600" dirty="0" err="1" smtClean="0"/>
              <a:t>lintas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berasal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pengguna</a:t>
            </a:r>
            <a:r>
              <a:rPr lang="en-US" sz="1600" dirty="0" smtClean="0"/>
              <a:t>.</a:t>
            </a:r>
          </a:p>
          <a:p>
            <a:pPr marL="114300" indent="0">
              <a:buSzPct val="100000"/>
              <a:buNone/>
            </a:pPr>
            <a:endParaRPr lang="en-US" sz="1600" dirty="0" smtClean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waze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mengetahui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sedang</a:t>
            </a:r>
            <a:r>
              <a:rPr lang="en-US" sz="1600" dirty="0" smtClean="0"/>
              <a:t> </a:t>
            </a:r>
            <a:r>
              <a:rPr lang="en-US" sz="1600" dirty="0" err="1" smtClean="0"/>
              <a:t>mengalami</a:t>
            </a:r>
            <a:r>
              <a:rPr lang="en-US" sz="1600" dirty="0" smtClean="0"/>
              <a:t> </a:t>
            </a:r>
            <a:r>
              <a:rPr lang="en-US" sz="1600" dirty="0" err="1" smtClean="0"/>
              <a:t>kemacetan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lancar</a:t>
            </a:r>
            <a:r>
              <a:rPr lang="en-US" sz="1600" dirty="0" smtClean="0"/>
              <a:t> </a:t>
            </a:r>
            <a:r>
              <a:rPr lang="en-US" sz="1600" dirty="0" err="1" smtClean="0"/>
              <a:t>saja</a:t>
            </a:r>
            <a:r>
              <a:rPr lang="en-US" sz="1600" dirty="0" smtClean="0"/>
              <a:t>. Juga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perbandingan</a:t>
            </a:r>
            <a:r>
              <a:rPr lang="en-US" sz="1600" dirty="0" smtClean="0"/>
              <a:t> </a:t>
            </a:r>
            <a:r>
              <a:rPr lang="en-US" sz="1600" dirty="0" err="1" smtClean="0"/>
              <a:t>waktu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rute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disediakan</a:t>
            </a:r>
            <a:r>
              <a:rPr lang="en-US" sz="1600" dirty="0" smtClean="0"/>
              <a:t>, yang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terus</a:t>
            </a:r>
            <a:r>
              <a:rPr lang="en-US" sz="1600" dirty="0" smtClean="0"/>
              <a:t> </a:t>
            </a:r>
            <a:r>
              <a:rPr lang="en-US" sz="1600" dirty="0" err="1" smtClean="0"/>
              <a:t>ter</a:t>
            </a:r>
            <a:r>
              <a:rPr lang="en-US" sz="1600" dirty="0" smtClean="0"/>
              <a:t>-update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jalanan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116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892" y="445025"/>
            <a:ext cx="5599508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80654" y="1265298"/>
            <a:ext cx="6850755" cy="3254100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Dari data </a:t>
            </a:r>
            <a:r>
              <a:rPr lang="en-US" dirty="0" smtClean="0"/>
              <a:t>aggregate median jams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dirty="0" smtClean="0"/>
              <a:t>Nama </a:t>
            </a:r>
            <a:r>
              <a:rPr lang="en-US" dirty="0" err="1" smtClean="0"/>
              <a:t>jalan</a:t>
            </a: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US" dirty="0" smtClean="0"/>
              <a:t>Seri ID </a:t>
            </a:r>
            <a:r>
              <a:rPr lang="en-US" dirty="0" err="1" smtClean="0"/>
              <a:t>jalanan</a:t>
            </a: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US" dirty="0" err="1" smtClean="0"/>
              <a:t>Tingkatan</a:t>
            </a:r>
            <a:r>
              <a:rPr lang="en-US" dirty="0" smtClean="0"/>
              <a:t>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kemacetan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meter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dirty="0" smtClean="0"/>
              <a:t>Delay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kemacetan</a:t>
            </a: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US" dirty="0" smtClean="0"/>
              <a:t>Total record</a:t>
            </a:r>
          </a:p>
          <a:p>
            <a:pPr lvl="1">
              <a:buSzPct val="100000"/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https://lh5.googleusercontent.com/sj03hoa6fg5CLsT6UXSJJp_eLcquYIrcdxymQpjLFuSEJC4m6W9OfNQPDcbfOxjqUvx9osEjMl68jKvXsVvkBN5wnd37A_lSUdd9ViommpRvM8NXAaH-wFKNF6bfKAycf5DTyTAw5QZp5gLrSAOADA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8" y="197480"/>
            <a:ext cx="785092" cy="8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5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892" y="445025"/>
            <a:ext cx="5599508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Cleansing and Preprocessing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80654" y="1265298"/>
            <a:ext cx="6850755" cy="3254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Tahapan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environment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Memasukan</a:t>
            </a:r>
            <a:r>
              <a:rPr lang="en-US" dirty="0" smtClean="0"/>
              <a:t> data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Melihat</a:t>
            </a:r>
            <a:r>
              <a:rPr lang="en-US" dirty="0" smtClean="0"/>
              <a:t> summary dataset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membersihkan</a:t>
            </a:r>
            <a:r>
              <a:rPr lang="en-US" dirty="0" smtClean="0"/>
              <a:t> </a:t>
            </a:r>
            <a:r>
              <a:rPr lang="en-US" i="1" dirty="0" smtClean="0"/>
              <a:t>“missing value”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Menjatuhkan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outlier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preview dataset</a:t>
            </a:r>
            <a:endParaRPr lang="en-US" dirty="0"/>
          </a:p>
        </p:txBody>
      </p:sp>
      <p:pic>
        <p:nvPicPr>
          <p:cNvPr id="5122" name="Picture 2" descr="https://lh5.googleusercontent.com/jORocFd4U95sLAaMch21VUat8IPsjeSQ_l4neJ_vfp0LgRiqbyy1SaML4cA1YWP2Jtp_wmCPA2-2riIyldQT3IQ5ix8mi8-HmNSz7oybdaMSp3dI-wOBgamjpNXXE06GCJ97Z-CqbOYCNVu3QeSPlw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1" y="402642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6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Melihat</a:t>
            </a:r>
            <a:r>
              <a:rPr lang="en-US" sz="1800" dirty="0" smtClean="0"/>
              <a:t> summary data </a:t>
            </a:r>
            <a:r>
              <a:rPr lang="en-US" sz="1800" dirty="0" err="1" smtClean="0"/>
              <a:t>dan</a:t>
            </a:r>
            <a:r>
              <a:rPr lang="en-US" sz="1800" dirty="0" smtClean="0"/>
              <a:t> missing values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0" y="1101724"/>
            <a:ext cx="4524375" cy="356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1231899"/>
            <a:ext cx="28575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0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Melepaskan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dataset yang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8238"/>
            <a:ext cx="8782049" cy="352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3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akhir</a:t>
            </a:r>
            <a:r>
              <a:rPr lang="en-US" sz="1800" dirty="0" smtClean="0"/>
              <a:t> </a:t>
            </a:r>
            <a:r>
              <a:rPr lang="en-US" sz="1800" dirty="0" err="1" smtClean="0"/>
              <a:t>setelah</a:t>
            </a:r>
            <a:r>
              <a:rPr lang="en-US" sz="1800" dirty="0" smtClean="0"/>
              <a:t> outlier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3" y="1571626"/>
            <a:ext cx="872611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4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892" y="445025"/>
            <a:ext cx="5599508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80654" y="1265298"/>
            <a:ext cx="6850755" cy="3254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Tahapan</a:t>
            </a:r>
            <a:r>
              <a:rPr lang="en-US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Menentukan</a:t>
            </a:r>
            <a:r>
              <a:rPr lang="en-US" dirty="0" smtClean="0"/>
              <a:t> vector </a:t>
            </a:r>
            <a:r>
              <a:rPr lang="en-US" dirty="0" err="1" smtClean="0"/>
              <a:t>dan</a:t>
            </a:r>
            <a:r>
              <a:rPr lang="en-US" dirty="0" smtClean="0"/>
              <a:t> target </a:t>
            </a:r>
            <a:r>
              <a:rPr lang="en-US" dirty="0" err="1" smtClean="0"/>
              <a:t>variabel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integer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Feature scaling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K-Means </a:t>
            </a:r>
            <a:r>
              <a:rPr lang="en-US" dirty="0" smtClean="0"/>
              <a:t>model </a:t>
            </a:r>
            <a:r>
              <a:rPr lang="en-US" dirty="0" err="1" smtClean="0"/>
              <a:t>dengan</a:t>
            </a:r>
            <a:r>
              <a:rPr lang="en-US" dirty="0" smtClean="0"/>
              <a:t> 6 cluster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study parameter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interia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5122" name="Picture 2" descr="https://lh5.googleusercontent.com/jORocFd4U95sLAaMch21VUat8IPsjeSQ_l4neJ_vfp0LgRiqbyy1SaML4cA1YWP2Jtp_wmCPA2-2riIyldQT3IQ5ix8mi8-HmNSz7oybdaMSp3dI-wOBgamjpNXXE06GCJ97Z-CqbOYCNVu3QeSPlw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1" y="402642"/>
            <a:ext cx="786384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271</Words>
  <Application>Microsoft Office PowerPoint</Application>
  <PresentationFormat>On-screen Show (16:9)</PresentationFormat>
  <Paragraphs>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Noto Sans Symbols</vt:lpstr>
      <vt:lpstr>Plus Jakarta Sans SemiBold</vt:lpstr>
      <vt:lpstr>Plus Jakarta Sans</vt:lpstr>
      <vt:lpstr>Plus Jakarta Sans Medium</vt:lpstr>
      <vt:lpstr>Simple Light</vt:lpstr>
      <vt:lpstr>Mini Project Data Science DSLS 2023</vt:lpstr>
      <vt:lpstr>Outline</vt:lpstr>
      <vt:lpstr>Business Understanding</vt:lpstr>
      <vt:lpstr>Data Understanding</vt:lpstr>
      <vt:lpstr>Data Cleansing and Preprocessing</vt:lpstr>
      <vt:lpstr>Melihat summary data dan missing values</vt:lpstr>
      <vt:lpstr>Melepaskan kolom pada dataset yang tidak digunakan</vt:lpstr>
      <vt:lpstr>Hasil akhir setelah outlier</vt:lpstr>
      <vt:lpstr>Modeling</vt:lpstr>
      <vt:lpstr>Hasil merubah variabel jadi integer</vt:lpstr>
      <vt:lpstr>Hasil setelah feature scaling</vt:lpstr>
      <vt:lpstr>Membuat K-means model dan nilai inertia</vt:lpstr>
      <vt:lpstr>Evaluation</vt:lpstr>
      <vt:lpstr>Melihat hasil dan skor akurasi</vt:lpstr>
      <vt:lpstr>Hasil dari Elbow Method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CAT7773</dc:title>
  <dc:creator>La Ode Rahil Atansa</dc:creator>
  <cp:lastModifiedBy>Hp</cp:lastModifiedBy>
  <cp:revision>18</cp:revision>
  <dcterms:modified xsi:type="dcterms:W3CDTF">2023-02-26T14:18:44Z</dcterms:modified>
</cp:coreProperties>
</file>