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4"/>
  </p:sldMasterIdLst>
  <p:sldIdLst>
    <p:sldId id="257" r:id="rId5"/>
    <p:sldId id="259" r:id="rId6"/>
    <p:sldId id="260" r:id="rId7"/>
    <p:sldId id="261" r:id="rId8"/>
    <p:sldId id="262" r:id="rId9"/>
    <p:sldId id="265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53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6/16/2025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6/16/2025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6/16/2025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6/16/2025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6/16/2025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6/16/2025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6/16/2025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6/16/2025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6/16/2025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6/16/2025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6/16/2025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6/16/2025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08884" y="639097"/>
            <a:ext cx="7074569" cy="3686015"/>
          </a:xfrm>
        </p:spPr>
        <p:txBody>
          <a:bodyPr>
            <a:normAutofit/>
          </a:bodyPr>
          <a:lstStyle/>
          <a:p>
            <a:r>
              <a:rPr lang="en-US" sz="8000" dirty="0"/>
              <a:t>QUALITY EDUCATION; SDG 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Predicting Student performance with machine learning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A8C67A9E-4846-D191-5057-AC3749752C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490888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E86D9-4024-6B0D-932A-F0001EF5D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286603"/>
            <a:ext cx="10862109" cy="1450757"/>
          </a:xfrm>
        </p:spPr>
        <p:txBody>
          <a:bodyPr>
            <a:normAutofit fontScale="90000"/>
          </a:bodyPr>
          <a:lstStyle/>
          <a:p>
            <a:r>
              <a:rPr lang="en-US" dirty="0"/>
              <a:t>PREDICTING STUDENT PERFORMANCE WITH 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AC0C7-E967-F01A-C63D-EFAF2BBF2D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Many students face academic challenges unnoticed until poor performance is irreversible.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Traditional identification methods are reactive, not proactive.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ML helps predict student performance early, enabling intervention.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SDG 4 Goal is to ensure inclusive and equitable education for all.</a:t>
            </a:r>
          </a:p>
        </p:txBody>
      </p:sp>
    </p:spTree>
    <p:extLst>
      <p:ext uri="{BB962C8B-B14F-4D97-AF65-F5344CB8AC3E}">
        <p14:creationId xmlns:p14="http://schemas.microsoft.com/office/powerpoint/2010/main" val="53898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BCBA6-DA88-AC5D-DC1C-464E0FBC1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AND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06E41-134B-598E-D034-61EAD318BA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DATASET: StudentsPerformance.csv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Key Features Used: Gender, parental education, test preparation, and subject scores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Focus on reading and math scores as predictors of student success.</a:t>
            </a:r>
          </a:p>
        </p:txBody>
      </p:sp>
    </p:spTree>
    <p:extLst>
      <p:ext uri="{BB962C8B-B14F-4D97-AF65-F5344CB8AC3E}">
        <p14:creationId xmlns:p14="http://schemas.microsoft.com/office/powerpoint/2010/main" val="2408408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47BB7-6550-E88F-B408-EBEB2A704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A23686-8E76-84DC-5939-4596B7E04E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Model Used: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Linear Regression.</a:t>
            </a:r>
          </a:p>
          <a:p>
            <a:r>
              <a:rPr lang="en-US" b="1" dirty="0"/>
              <a:t>Training Process: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Feature selection and data preprocessing.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Model training and evaluation.</a:t>
            </a:r>
          </a:p>
          <a:p>
            <a:r>
              <a:rPr lang="en-US" b="1" dirty="0"/>
              <a:t>Performance Metrics: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R</a:t>
            </a:r>
            <a:r>
              <a:rPr lang="en-US" baseline="30000" dirty="0"/>
              <a:t>2 </a:t>
            </a:r>
            <a:r>
              <a:rPr lang="en-US" dirty="0"/>
              <a:t> score:0.73 (explains 73% of variance in math scores)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Mean Squared Error (MSE): 72.74 (~8.5-point average prediction error</a:t>
            </a:r>
          </a:p>
        </p:txBody>
      </p:sp>
    </p:spTree>
    <p:extLst>
      <p:ext uri="{BB962C8B-B14F-4D97-AF65-F5344CB8AC3E}">
        <p14:creationId xmlns:p14="http://schemas.microsoft.com/office/powerpoint/2010/main" val="825394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BFD58-231C-561B-3BBE-6D417FF80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AND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86586C-8111-6881-1AFE-D964B879FF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Observed Patterns: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Strong correlation between reading and math performance.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Students with strong reading skills tend to excel in math.</a:t>
            </a:r>
          </a:p>
          <a:p>
            <a:r>
              <a:rPr lang="en-US" b="1" dirty="0"/>
              <a:t>Implications for schools: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Better literacy programs = improved math outcomes.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Early intervention strategies based on predicted  performance</a:t>
            </a:r>
          </a:p>
        </p:txBody>
      </p:sp>
    </p:spTree>
    <p:extLst>
      <p:ext uri="{BB962C8B-B14F-4D97-AF65-F5344CB8AC3E}">
        <p14:creationId xmlns:p14="http://schemas.microsoft.com/office/powerpoint/2010/main" val="1049533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DC6BD-8354-7EEA-138A-0D505EE3E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AND INSIGHTS VISUALS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3FBD9B3-7514-5E9F-30C8-3AD29A752B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0446" y="1932823"/>
            <a:ext cx="3839541" cy="376078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739E4B5-8A83-B71C-3B58-9DD8B2F81C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9987" y="1932823"/>
            <a:ext cx="3839541" cy="376078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8A3F6D9-5F52-6182-CBBE-21A9072D03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9529" y="1932824"/>
            <a:ext cx="4242472" cy="3760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946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DDC02-5C74-CB5B-537B-36F630113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ETHICAL 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7A4F6-4D22-CD56-1102-161706A181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Bias Risks: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Model fairness across different demographic groups.</a:t>
            </a:r>
          </a:p>
          <a:p>
            <a:r>
              <a:rPr lang="en-US" b="1" dirty="0"/>
              <a:t>Privacy Concerns: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Handling student data responsibly</a:t>
            </a:r>
          </a:p>
          <a:p>
            <a:r>
              <a:rPr lang="en-US" b="1" dirty="0"/>
              <a:t>Intervention Strategies: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Using predictions ethically to support, not penalize, students.</a:t>
            </a:r>
          </a:p>
        </p:txBody>
      </p:sp>
    </p:spTree>
    <p:extLst>
      <p:ext uri="{BB962C8B-B14F-4D97-AF65-F5344CB8AC3E}">
        <p14:creationId xmlns:p14="http://schemas.microsoft.com/office/powerpoint/2010/main" val="4229747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3390A-B652-E522-6854-5538D6279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652CA-7558-D444-DD78-DC0CFCC912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Key Takeaways: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ML predicts performance trends to support struggling students early.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Schools can tailor interventions for higher retention rates.</a:t>
            </a:r>
          </a:p>
          <a:p>
            <a:r>
              <a:rPr lang="en-US" b="1" dirty="0"/>
              <a:t>Future Improvements: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Testing more complex models (e.g., Decision Trees).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Expanding dataset for broader student demographics.</a:t>
            </a:r>
          </a:p>
        </p:txBody>
      </p:sp>
    </p:spTree>
    <p:extLst>
      <p:ext uri="{BB962C8B-B14F-4D97-AF65-F5344CB8AC3E}">
        <p14:creationId xmlns:p14="http://schemas.microsoft.com/office/powerpoint/2010/main" val="313640864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80AA9D2D-EE59-4148-A11E-A51EEE828B28}" vid="{AEAFD717-D3C8-4034-8F7E-D5220B0CCEB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F4F4D41-822D-40F2-A7AC-E4E6CB36CA7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9DAD249-BF80-48EF-9AFB-36A11BCDC2C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5A59D56-2157-4202-9D02-F44E447A24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{37CD1BF4-D2B3-4BE7-9DC4-9D56992F2BBB}TFf0a5ceae-4542-492d-822e-d65a94fb0e1e2a8bfc10_win32-70e309b38cd8</Template>
  <TotalTime>37</TotalTime>
  <Words>273</Words>
  <Application>Microsoft Office PowerPoint</Application>
  <PresentationFormat>Widescreen</PresentationFormat>
  <Paragraphs>42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Bookman Old Style</vt:lpstr>
      <vt:lpstr>Calibri</vt:lpstr>
      <vt:lpstr>Franklin Gothic Book</vt:lpstr>
      <vt:lpstr>Wingdings</vt:lpstr>
      <vt:lpstr>Custom</vt:lpstr>
      <vt:lpstr>QUALITY EDUCATION; SDG 4</vt:lpstr>
      <vt:lpstr>PREDICTING STUDENT PERFORMANCE WITH MACHINE LEARNING</vt:lpstr>
      <vt:lpstr>DATASET AND FEATURES</vt:lpstr>
      <vt:lpstr>ML APPROACH</vt:lpstr>
      <vt:lpstr>RESULTS AND INSIGHTS</vt:lpstr>
      <vt:lpstr>RESULTS AND INSIGHTS VISUALS</vt:lpstr>
      <vt:lpstr>ETHICAL CONSIDERATIONS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QUALITY EDUCATION; SDG 4</dc:title>
  <dc:creator>raphael kodet</dc:creator>
  <cp:lastModifiedBy>raphael kodet</cp:lastModifiedBy>
  <cp:revision>1</cp:revision>
  <dcterms:created xsi:type="dcterms:W3CDTF">2025-06-16T07:44:51Z</dcterms:created>
  <dcterms:modified xsi:type="dcterms:W3CDTF">2025-06-16T08:22:36Z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