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数据挖掘实训</a:t>
            </a:r>
            <a:r>
              <a:rPr lang="en-US" altLang="zh-CN"/>
              <a:t>-DIGIX</a:t>
            </a:r>
            <a:r>
              <a:rPr lang="zh-CN" altLang="en-US"/>
              <a:t>算法大赛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演示</Application>
  <PresentationFormat>宽屏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在斯万家那边</cp:lastModifiedBy>
  <cp:revision>2</cp:revision>
  <dcterms:created xsi:type="dcterms:W3CDTF">2019-07-13T08:56:00Z</dcterms:created>
  <dcterms:modified xsi:type="dcterms:W3CDTF">2019-07-13T08:58:57Z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