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75"/>
  </p:normalViewPr>
  <p:slideViewPr>
    <p:cSldViewPr snapToGrid="0" snapToObjects="1">
      <p:cViewPr varScale="1">
        <p:scale>
          <a:sx n="82" d="100"/>
          <a:sy n="82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F304-AB2C-9D4D-A38B-DF63F507CC57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A1D93-27DC-E646-ACAD-8AA02DFA3A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398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0B13C-AB4A-A74B-94B6-9A8776392C9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765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0B13C-AB4A-A74B-94B6-9A8776392C92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61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0B13C-AB4A-A74B-94B6-9A8776392C92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579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0B13C-AB4A-A74B-94B6-9A8776392C92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8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google.es)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oogle.es)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SERVIDOR DNS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DOMAIN NAME SYSTEM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76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SERVIDOR DNS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/>
              <a:t>DNS (</a:t>
            </a:r>
            <a:r>
              <a:rPr lang="es-ES_tradnl" dirty="0" err="1"/>
              <a:t>Domain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) - Sistema de nombres de dominio. Asociar las direcciones </a:t>
            </a:r>
            <a:r>
              <a:rPr lang="es-ES_tradnl" dirty="0" err="1"/>
              <a:t>IP's</a:t>
            </a:r>
            <a:r>
              <a:rPr lang="es-ES_tradnl" dirty="0"/>
              <a:t> a nombres inteligibles por nosotros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Su </a:t>
            </a:r>
            <a:r>
              <a:rPr lang="es-ES_tradnl" dirty="0"/>
              <a:t>principal función es traducir (resolver) nombres inteligibles para las personas en identificadores binarios asociados con los equipos conectados a la red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Es </a:t>
            </a:r>
            <a:r>
              <a:rPr lang="es-ES_tradnl" dirty="0"/>
              <a:t>decir traducir o resolver las direcciones IP, ya sean locales como de Internet en nombres inteligibles por el ser </a:t>
            </a:r>
            <a:r>
              <a:rPr lang="es-ES_tradnl" dirty="0" smtClean="0"/>
              <a:t>humano</a:t>
            </a:r>
            <a:r>
              <a:rPr lang="es-ES_tradnl" dirty="0"/>
              <a:t> </a:t>
            </a:r>
            <a:r>
              <a:rPr lang="es-ES_tradnl" dirty="0" smtClean="0"/>
              <a:t>y viceversa.</a:t>
            </a:r>
          </a:p>
          <a:p>
            <a:r>
              <a:rPr lang="es-ES_tradnl" dirty="0" smtClean="0"/>
              <a:t>Utiliza </a:t>
            </a:r>
            <a:r>
              <a:rPr lang="es-ES_tradnl" dirty="0"/>
              <a:t>el puerto 53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Hay de dos tipos:</a:t>
            </a:r>
          </a:p>
          <a:p>
            <a:pPr lvl="1"/>
            <a:r>
              <a:rPr lang="es-ES_tradnl" dirty="0" smtClean="0"/>
              <a:t>SERVIDORES PÚBLICOS. Resuelven direcciones </a:t>
            </a:r>
            <a:r>
              <a:rPr lang="es-ES_tradnl" dirty="0" err="1" smtClean="0"/>
              <a:t>URL’s</a:t>
            </a:r>
            <a:r>
              <a:rPr lang="es-ES_tradnl" dirty="0" smtClean="0"/>
              <a:t> (</a:t>
            </a:r>
            <a:r>
              <a:rPr lang="es-ES_tradnl" dirty="0" smtClean="0">
                <a:hlinkClick r:id="rId3"/>
              </a:rPr>
              <a:t>www.google.es)</a:t>
            </a:r>
            <a:r>
              <a:rPr lang="es-ES_tradnl" dirty="0" smtClean="0"/>
              <a:t> a direcciones IP públicas 67.03.87.20 y viceversa.</a:t>
            </a:r>
          </a:p>
          <a:p>
            <a:pPr lvl="1"/>
            <a:r>
              <a:rPr lang="es-ES_tradnl" dirty="0" smtClean="0"/>
              <a:t>SERVIDORES PRIVADOS. Resuelve nombre de equipos y servidores a direcciones IP privadas y viceversa.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643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SERVIDOR DNS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DNS (</a:t>
            </a:r>
            <a:r>
              <a:rPr lang="es-ES_tradnl" dirty="0" err="1"/>
              <a:t>Domain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) - Sistema de nombres de dominio. Asociar las direcciones </a:t>
            </a:r>
            <a:r>
              <a:rPr lang="es-ES_tradnl" dirty="0" err="1"/>
              <a:t>IP's</a:t>
            </a:r>
            <a:r>
              <a:rPr lang="es-ES_tradnl" dirty="0"/>
              <a:t> a nombres inteligibles por nosotros</a:t>
            </a:r>
            <a:r>
              <a:rPr lang="es-ES_tradnl" dirty="0" smtClean="0"/>
              <a:t>.</a:t>
            </a:r>
            <a:r>
              <a:rPr lang="es-ES_tradnl" dirty="0"/>
              <a:t> El Sistema de Nombres de Dominio, DNS, hace posible asociar nombres en lenguaje normal con direcciones numéricas, de manera que los usuarios trabajen con un nombre </a:t>
            </a:r>
            <a:r>
              <a:rPr lang="es-ES_tradnl" dirty="0" smtClean="0"/>
              <a:t>inteligible. </a:t>
            </a:r>
            <a:r>
              <a:rPr lang="es-ES_tradnl" dirty="0"/>
              <a:t>Esto gracias a la correlación entre las direcciones IP y el nombre de dominio, es decir a la resolución de nombres de dominio o resolución de direcciones.</a:t>
            </a:r>
            <a:endParaRPr lang="es-ES_tradnl" dirty="0" smtClean="0"/>
          </a:p>
          <a:p>
            <a:r>
              <a:rPr lang="es-ES_tradnl" dirty="0" smtClean="0"/>
              <a:t>Su </a:t>
            </a:r>
            <a:r>
              <a:rPr lang="es-ES_tradnl" dirty="0"/>
              <a:t>principal función es traducir (resolver) nombres inteligibles para </a:t>
            </a:r>
            <a:r>
              <a:rPr lang="es-ES_tradnl" dirty="0" smtClean="0"/>
              <a:t>los usuarios en </a:t>
            </a:r>
            <a:r>
              <a:rPr lang="es-ES_tradnl" dirty="0"/>
              <a:t>identificadores binarios asociados con los equipos conectados a la </a:t>
            </a:r>
            <a:r>
              <a:rPr lang="es-ES_tradnl" dirty="0" smtClean="0"/>
              <a:t>red, es decir, </a:t>
            </a:r>
            <a:r>
              <a:rPr lang="es-ES_tradnl" dirty="0"/>
              <a:t>traducir o resolver las direcciones IP, ya sean locales como de Internet en nombres inteligibles por el ser </a:t>
            </a:r>
            <a:r>
              <a:rPr lang="es-ES_tradnl" dirty="0" smtClean="0"/>
              <a:t>humano</a:t>
            </a:r>
            <a:r>
              <a:rPr lang="es-ES_tradnl" dirty="0"/>
              <a:t> </a:t>
            </a:r>
            <a:r>
              <a:rPr lang="es-ES_tradnl" dirty="0" smtClean="0"/>
              <a:t>y viceversa.</a:t>
            </a:r>
          </a:p>
          <a:p>
            <a:r>
              <a:rPr lang="es-ES_tradnl" dirty="0" smtClean="0"/>
              <a:t>Utiliza </a:t>
            </a:r>
            <a:r>
              <a:rPr lang="es-ES_tradnl" dirty="0"/>
              <a:t>el puerto 53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Hay de dos tipos:</a:t>
            </a:r>
          </a:p>
          <a:p>
            <a:pPr lvl="1"/>
            <a:r>
              <a:rPr lang="es-ES_tradnl" dirty="0" smtClean="0"/>
              <a:t>SERVIDORES </a:t>
            </a:r>
            <a:r>
              <a:rPr lang="es-ES_tradnl" dirty="0" smtClean="0"/>
              <a:t>PÚBLICOS – REDES PÚBLICAS. </a:t>
            </a:r>
            <a:r>
              <a:rPr lang="es-ES_tradnl" dirty="0" smtClean="0"/>
              <a:t>Resuelven direcciones </a:t>
            </a:r>
            <a:r>
              <a:rPr lang="es-ES_tradnl" dirty="0" err="1" smtClean="0"/>
              <a:t>URL’s</a:t>
            </a:r>
            <a:r>
              <a:rPr lang="es-ES_tradnl" dirty="0" smtClean="0"/>
              <a:t> (</a:t>
            </a:r>
            <a:r>
              <a:rPr lang="es-ES_tradnl" dirty="0" smtClean="0">
                <a:hlinkClick r:id="rId3"/>
              </a:rPr>
              <a:t>www.google.es)</a:t>
            </a:r>
            <a:r>
              <a:rPr lang="es-ES_tradnl" dirty="0" smtClean="0"/>
              <a:t> a direcciones IP públicas 67.03.87.20 y viceversa.</a:t>
            </a:r>
          </a:p>
          <a:p>
            <a:pPr lvl="1"/>
            <a:r>
              <a:rPr lang="es-ES_tradnl" dirty="0" smtClean="0"/>
              <a:t>SERVIDORES </a:t>
            </a:r>
            <a:r>
              <a:rPr lang="es-ES_tradnl" dirty="0" smtClean="0"/>
              <a:t>PRIVADOS – REDES PRIVADAS. </a:t>
            </a:r>
            <a:r>
              <a:rPr lang="es-ES_tradnl" dirty="0" smtClean="0"/>
              <a:t>Resuelve nombre de equipos y servidores a direcciones IP privadas y viceversa.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SERVIDOR</a:t>
            </a:r>
            <a:br>
              <a:rPr lang="es-ES_tradnl" dirty="0" smtClean="0"/>
            </a:br>
            <a:r>
              <a:rPr lang="es-ES_tradnl" dirty="0" smtClean="0"/>
              <a:t>DNS PÚBLICO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dirty="0" smtClean="0"/>
              <a:t>SERVIDORES PÚBLICOS. 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3" y="2951350"/>
            <a:ext cx="5816600" cy="3683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027" y="52113"/>
            <a:ext cx="7588788" cy="288373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951133" y="3400657"/>
            <a:ext cx="6401016" cy="3355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347" y="3431022"/>
            <a:ext cx="6107608" cy="28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DNS </a:t>
            </a:r>
            <a:r>
              <a:rPr lang="es-ES" dirty="0" smtClean="0"/>
              <a:t>PRIVADO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dirty="0" smtClean="0"/>
              <a:t>SERVIDORES PRIVADOS.</a:t>
            </a:r>
          </a:p>
          <a:p>
            <a:pPr lvl="1"/>
            <a:r>
              <a:rPr lang="es-ES_tradnl" dirty="0" smtClean="0"/>
              <a:t>Dentro de una estructura de red de </a:t>
            </a:r>
            <a:r>
              <a:rPr lang="es-ES_tradnl" dirty="0"/>
              <a:t>M</a:t>
            </a:r>
            <a:r>
              <a:rPr lang="es-ES_tradnl" dirty="0" smtClean="0"/>
              <a:t>icrosoft  el servidor DNS sirve para que los ordenadores clientes desde los cuales los usuarios de una red se quieran autentificar para poder usar el PC, puedan validar el usuario y contraseña en un servidor de usuarios. Para ello el ordenador cliente necesita saber la IP de l servidor de usuarios. Ya que el ordenador cliente solo dispone de los nombres de los servidores.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83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 DNS </a:t>
            </a:r>
            <a:r>
              <a:rPr lang="es-ES" dirty="0" smtClean="0"/>
              <a:t>PRIVADO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Windows </a:t>
            </a:r>
            <a:r>
              <a:rPr lang="es-ES" dirty="0" smtClean="0"/>
              <a:t>Server </a:t>
            </a:r>
            <a:r>
              <a:rPr lang="es-ES" dirty="0"/>
              <a:t>utiliza DNS para localizar equipos </a:t>
            </a:r>
            <a:r>
              <a:rPr lang="es-ES" dirty="0" smtClean="0"/>
              <a:t>y controladores </a:t>
            </a:r>
            <a:r>
              <a:rPr lang="es-ES" dirty="0"/>
              <a:t>de dominio (DC). Una estación de trabajo o </a:t>
            </a:r>
            <a:r>
              <a:rPr lang="es-ES" dirty="0" smtClean="0"/>
              <a:t>servidor miembro </a:t>
            </a:r>
            <a:r>
              <a:rPr lang="es-ES" dirty="0"/>
              <a:t>busca un controlador de dominio preguntando a DNS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De forma coloquial se puede decir que el servidor DNS es un índice o una </a:t>
            </a:r>
            <a:r>
              <a:rPr lang="es-ES" dirty="0" err="1" smtClean="0"/>
              <a:t>gu</a:t>
            </a:r>
            <a:r>
              <a:rPr lang="es-ES_tradnl" dirty="0" err="1" smtClean="0"/>
              <a:t>ía</a:t>
            </a:r>
            <a:r>
              <a:rPr lang="es-ES_tradnl" dirty="0" smtClean="0"/>
              <a:t> </a:t>
            </a:r>
            <a:r>
              <a:rPr lang="es-ES_tradnl" dirty="0" smtClean="0"/>
              <a:t>telefónica donde se relaciona nombres de ordenadores, servidores DC con direcciones IP. Y direcciones </a:t>
            </a:r>
            <a:r>
              <a:rPr lang="es-ES_tradnl" dirty="0" err="1" smtClean="0"/>
              <a:t>IP’s</a:t>
            </a:r>
            <a:r>
              <a:rPr lang="es-ES_tradnl" dirty="0" smtClean="0"/>
              <a:t> con nombre de equipos.</a:t>
            </a:r>
          </a:p>
          <a:p>
            <a:pPr algn="just"/>
            <a:r>
              <a:rPr lang="es-ES_tradnl" dirty="0" smtClean="0"/>
              <a:t>Otras funciones que realiza el DNS es registrar los recursos compartidos.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33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 DNS </a:t>
            </a:r>
            <a:r>
              <a:rPr lang="es-ES" dirty="0" smtClean="0"/>
              <a:t>PRIVADO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75068" y="1930400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Relaciona </a:t>
            </a:r>
            <a:r>
              <a:rPr lang="es-ES_tradnl" dirty="0" smtClean="0"/>
              <a:t>nombres de dominio completa a una dirección IP, es decir, </a:t>
            </a:r>
            <a:r>
              <a:rPr lang="es-ES_tradnl" dirty="0" err="1" smtClean="0"/>
              <a:t>lacomarca.com</a:t>
            </a:r>
            <a:r>
              <a:rPr lang="es-ES_tradnl" dirty="0" smtClean="0"/>
              <a:t> a 10.0.109.200 y que los ordenadores se encuentren entre sí. Y relacionar ordenadores a direcciones IP y </a:t>
            </a:r>
            <a:r>
              <a:rPr lang="es-ES_tradnl" dirty="0" smtClean="0"/>
              <a:t>viceversa.</a:t>
            </a:r>
            <a:endParaRPr lang="es-ES_tradnl" dirty="0" smtClean="0"/>
          </a:p>
          <a:p>
            <a:pPr algn="just"/>
            <a:r>
              <a:rPr lang="es-ES_tradnl" dirty="0" smtClean="0"/>
              <a:t>Búsqueda </a:t>
            </a:r>
            <a:r>
              <a:rPr lang="es-ES_tradnl" dirty="0"/>
              <a:t>de los componentes físicos de AD: para iniciar una </a:t>
            </a:r>
            <a:r>
              <a:rPr lang="es-ES_tradnl" dirty="0" smtClean="0"/>
              <a:t>sesión de </a:t>
            </a:r>
            <a:r>
              <a:rPr lang="es-ES_tradnl" dirty="0"/>
              <a:t>red y realizar consultas en AD, un equipo con Windows </a:t>
            </a:r>
            <a:r>
              <a:rPr lang="es-ES_tradnl" dirty="0" smtClean="0"/>
              <a:t>Server debe </a:t>
            </a:r>
            <a:r>
              <a:rPr lang="es-ES_tradnl" dirty="0"/>
              <a:t>encontrar primero un DC o servidor de catálogo global </a:t>
            </a:r>
            <a:r>
              <a:rPr lang="es-ES_tradnl" dirty="0" smtClean="0"/>
              <a:t>para procesar </a:t>
            </a:r>
            <a:r>
              <a:rPr lang="es-ES_tradnl" dirty="0"/>
              <a:t>la autentificación de inicio de sesión o la consulta. La base </a:t>
            </a:r>
            <a:r>
              <a:rPr lang="es-ES_tradnl" dirty="0" smtClean="0"/>
              <a:t>de datos </a:t>
            </a:r>
            <a:r>
              <a:rPr lang="es-ES_tradnl" dirty="0"/>
              <a:t>DNS almacena información acerca de qué equipos realizan </a:t>
            </a:r>
            <a:r>
              <a:rPr lang="es-ES_tradnl" dirty="0" smtClean="0"/>
              <a:t>estas funciones </a:t>
            </a:r>
            <a:r>
              <a:rPr lang="es-ES_tradnl" dirty="0"/>
              <a:t>para que se pueda atender la solicitud </a:t>
            </a:r>
            <a:r>
              <a:rPr lang="es-ES_tradnl" dirty="0" smtClean="0"/>
              <a:t>adecuadamente</a:t>
            </a:r>
            <a:r>
              <a:rPr lang="es-ES_tradnl" dirty="0" smtClean="0"/>
              <a:t>.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 DNS </a:t>
            </a:r>
            <a:r>
              <a:rPr lang="es-ES" dirty="0" smtClean="0"/>
              <a:t>PRIVADO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75068" y="1930400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El directorio Activo y el servidor DNS deben ir estrechamente relacionados, lo conveniente es que el servidor DNS este totalmente integrado con el Active </a:t>
            </a:r>
            <a:r>
              <a:rPr lang="es-ES" dirty="0" err="1" smtClean="0"/>
              <a:t>Directory</a:t>
            </a:r>
            <a:r>
              <a:rPr lang="es-ES" dirty="0" smtClean="0"/>
              <a:t>. </a:t>
            </a:r>
            <a:r>
              <a:rPr lang="es-ES" dirty="0" err="1" smtClean="0"/>
              <a:t>Despu</a:t>
            </a:r>
            <a:r>
              <a:rPr lang="es-ES_tradnl" dirty="0" err="1" smtClean="0"/>
              <a:t>és</a:t>
            </a:r>
            <a:r>
              <a:rPr lang="es-ES_tradnl" dirty="0" smtClean="0"/>
              <a:t> de generar el active </a:t>
            </a:r>
            <a:r>
              <a:rPr lang="es-ES_tradnl" dirty="0" err="1" smtClean="0"/>
              <a:t>directory</a:t>
            </a:r>
            <a:r>
              <a:rPr lang="es-ES_tradnl" dirty="0" smtClean="0"/>
              <a:t> se debe generar el DNS.</a:t>
            </a:r>
          </a:p>
          <a:p>
            <a:r>
              <a:rPr lang="es-ES" dirty="0" smtClean="0"/>
              <a:t>Todo servidor DNS tiene dos zonas de búsqueda directa e inversa.</a:t>
            </a:r>
          </a:p>
          <a:p>
            <a:r>
              <a:rPr lang="es-ES" dirty="0" smtClean="0"/>
              <a:t>Directa: La que resuelve nombres de equipos en direcciones </a:t>
            </a:r>
            <a:r>
              <a:rPr lang="es-ES" dirty="0" err="1" smtClean="0"/>
              <a:t>IP’s</a:t>
            </a:r>
            <a:r>
              <a:rPr lang="es-ES" dirty="0" smtClean="0"/>
              <a:t>.</a:t>
            </a:r>
          </a:p>
          <a:p>
            <a:r>
              <a:rPr lang="es-ES" dirty="0" smtClean="0"/>
              <a:t>Inversa: La que resuelve direcciones </a:t>
            </a:r>
            <a:r>
              <a:rPr lang="es-ES" dirty="0" err="1" smtClean="0"/>
              <a:t>IP’s</a:t>
            </a:r>
            <a:r>
              <a:rPr lang="es-ES" dirty="0" smtClean="0"/>
              <a:t> en nombres de equipos.</a:t>
            </a:r>
          </a:p>
          <a:p>
            <a:r>
              <a:rPr lang="es-ES" dirty="0" smtClean="0"/>
              <a:t>Reenviadores: Son utilizados para que los servidores privados puedan hacer consultas fuera de la red privada, es decir, en internet. En este apartado se suele utilizar los DNS de </a:t>
            </a:r>
            <a:r>
              <a:rPr lang="es-ES" smtClean="0"/>
              <a:t>las compañías de servicios de Internet.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575</Words>
  <Application>Microsoft Macintosh PowerPoint</Application>
  <PresentationFormat>Panorámica</PresentationFormat>
  <Paragraphs>39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Faceta</vt:lpstr>
      <vt:lpstr>SERVIDOR DNS</vt:lpstr>
      <vt:lpstr>SERVIDOR DNS</vt:lpstr>
      <vt:lpstr>SERVIDOR DNS</vt:lpstr>
      <vt:lpstr>SERVIDOR DNS PÚBLICO</vt:lpstr>
      <vt:lpstr>SERVIDOR DNS PRIVADO</vt:lpstr>
      <vt:lpstr>SERVIDOR DNS PRIVADO</vt:lpstr>
      <vt:lpstr>SERVIDOR DNS PRIVADO</vt:lpstr>
      <vt:lpstr>SERVIDOR DNS PRIVADO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DNS</dc:title>
  <dc:creator>Usuario de Microsoft Office</dc:creator>
  <cp:lastModifiedBy>Juan Apellaniz Caño</cp:lastModifiedBy>
  <cp:revision>9</cp:revision>
  <dcterms:created xsi:type="dcterms:W3CDTF">2015-03-22T17:59:01Z</dcterms:created>
  <dcterms:modified xsi:type="dcterms:W3CDTF">2017-04-03T10:54:39Z</dcterms:modified>
</cp:coreProperties>
</file>