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Drift Detection Using KS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2" y="2504089"/>
            <a:ext cx="8350469" cy="3076903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Data drift occurs when the statistical properties of data change over time, potentially affecting model performance. Detecting data drift is essential for maintaining model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KS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44" y="2006162"/>
            <a:ext cx="8229600" cy="2845676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The Kolmogorov-Smirnov (KS) test is a non-parametric test that compares the cumulative distribution functions (CDFs) of two datasets to determine if they come from the same distribution.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/>
              <a:t>Example</a:t>
            </a:r>
            <a:r>
              <a:rPr lang="sv-SE" sz="2800" dirty="0"/>
              <a:t> </a:t>
            </a:r>
            <a:r>
              <a:rPr lang="sv-SE" sz="2800" dirty="0" err="1"/>
              <a:t>of</a:t>
            </a:r>
            <a:r>
              <a:rPr lang="sv-SE" sz="2800" dirty="0"/>
              <a:t> the </a:t>
            </a:r>
            <a:r>
              <a:rPr lang="en-GB" sz="2800" dirty="0"/>
              <a:t>cumulative distribution functions (CDFs) 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1600201"/>
            <a:ext cx="7772401" cy="3959772"/>
          </a:xfrm>
        </p:spPr>
        <p:txBody>
          <a:bodyPr/>
          <a:lstStyle/>
          <a:p>
            <a:r>
              <a:rPr dirty="0"/>
              <a:t>The Kolmogorov-Smirnov (KS) test is a non-parametric test that compares the cumulative distribution functions (CDFs) of two datasets to determine if they come from the same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D1834-71A9-71F4-9A6E-30AA75B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053601"/>
            <a:ext cx="7772400" cy="4750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664A9-92EF-A7B5-6500-A3B5739D6352}"/>
              </a:ext>
            </a:extLst>
          </p:cNvPr>
          <p:cNvSpPr txBox="1"/>
          <p:nvPr/>
        </p:nvSpPr>
        <p:spPr>
          <a:xfrm>
            <a:off x="914398" y="5959366"/>
            <a:ext cx="68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2470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400"/>
              </a:spcAft>
            </a:pPr>
            <a:r>
              <a:rPr dirty="0"/>
              <a:t>Load historical EUR/USD data using pandas.</a:t>
            </a:r>
          </a:p>
          <a:p>
            <a:pPr>
              <a:spcAft>
                <a:spcPts val="1400"/>
              </a:spcAft>
            </a:pPr>
            <a:r>
              <a:rPr dirty="0"/>
              <a:t>Select a subset for training (rows 1000-3000) and testing (rows 3000-3500).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57EC5-EC51-345C-FD7D-A78190878932}"/>
              </a:ext>
            </a:extLst>
          </p:cNvPr>
          <p:cNvSpPr txBox="1"/>
          <p:nvPr/>
        </p:nvSpPr>
        <p:spPr>
          <a:xfrm>
            <a:off x="641131" y="5633545"/>
            <a:ext cx="693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Github: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Calculating Log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400"/>
              </a:spcAft>
            </a:pPr>
            <a:r>
              <a:rPr dirty="0"/>
              <a:t>Log returns are calculated using the formula: log(prices / </a:t>
            </a:r>
            <a:r>
              <a:rPr dirty="0" err="1"/>
              <a:t>prices.shift</a:t>
            </a:r>
            <a:r>
              <a:rPr dirty="0"/>
              <a:t>(1)).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Fitting and Comparing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00"/>
              </a:spcAft>
            </a:pPr>
            <a:r>
              <a:t>Fit the KS detector using the training data.</a:t>
            </a:r>
          </a:p>
          <a:p>
            <a:pPr>
              <a:spcAft>
                <a:spcPts val="1400"/>
              </a:spcAft>
            </a:pPr>
            <a:r>
              <a:t>Compare the test data to detect data drift.</a:t>
            </a:r>
          </a:p>
          <a:p>
            <a:pPr>
              <a:spcAft>
                <a:spcPts val="1400"/>
              </a:spcAft>
            </a:pPr>
            <a:r>
              <a:t>Interpret the p-value to decide if drift occurred.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CDFs of the training and test log returns are plotted to visually compare distributions.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13DB5-AB0D-4A1F-B74B-0B02B4C82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2" y="3429000"/>
            <a:ext cx="3341872" cy="2647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E8502-2D3A-E5BF-C8FC-D7607475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429000"/>
            <a:ext cx="3693481" cy="2475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E6FDF-2CB4-21A8-A8AF-64D448617111}"/>
              </a:ext>
            </a:extLst>
          </p:cNvPr>
          <p:cNvSpPr txBox="1"/>
          <p:nvPr/>
        </p:nvSpPr>
        <p:spPr>
          <a:xfrm>
            <a:off x="667093" y="2873055"/>
            <a:ext cx="29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Without data drift P value is higher than 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8F1E6-B5E7-93EA-CE42-1C3181A78C5A}"/>
              </a:ext>
            </a:extLst>
          </p:cNvPr>
          <p:cNvSpPr txBox="1"/>
          <p:nvPr/>
        </p:nvSpPr>
        <p:spPr>
          <a:xfrm>
            <a:off x="4787464" y="2873054"/>
            <a:ext cx="29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With data drift P value is lower than threshold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00"/>
              </a:spcAft>
            </a:pPr>
            <a:r>
              <a:t>A low p-value (&lt;= 0.005) indicates data drift.</a:t>
            </a:r>
          </a:p>
          <a:p>
            <a:pPr>
              <a:spcAft>
                <a:spcPts val="1400"/>
              </a:spcAft>
            </a:pPr>
            <a:r>
              <a:t>Visualizing the CDFs helps understand how the distributions differ.</a:t>
            </a:r>
          </a:p>
          <a:p>
            <a:pPr>
              <a:spcAft>
                <a:spcPts val="1400"/>
              </a:spcAft>
            </a:pPr>
            <a:r>
              <a:t>Regular drift detection ensures model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269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Drift Detection Using KS Test</vt:lpstr>
      <vt:lpstr>Introduction to Data Drift</vt:lpstr>
      <vt:lpstr>What is KS Test?</vt:lpstr>
      <vt:lpstr>Example of the cumulative distribution functions (CDFs) </vt:lpstr>
      <vt:lpstr>Step 1: Loading Data</vt:lpstr>
      <vt:lpstr>Step 2: Calculating Log Returns</vt:lpstr>
      <vt:lpstr>Step 3: Fitting and Comparing</vt:lpstr>
      <vt:lpstr>Visualizing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Drift Detection Using KS Test</dc:title>
  <dc:subject/>
  <dc:creator/>
  <cp:keywords/>
  <dc:description>generated using python-pptx</dc:description>
  <cp:lastModifiedBy>Microsoft Office User</cp:lastModifiedBy>
  <cp:revision>2</cp:revision>
  <dcterms:created xsi:type="dcterms:W3CDTF">2013-01-27T09:14:16Z</dcterms:created>
  <dcterms:modified xsi:type="dcterms:W3CDTF">2024-12-04T07:03:53Z</dcterms:modified>
  <cp:category/>
</cp:coreProperties>
</file>